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pn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6"/>
  </p:notesMasterIdLst>
  <p:sldIdLst>
    <p:sldId id="413" r:id="rId2"/>
    <p:sldId id="265" r:id="rId3"/>
    <p:sldId id="266" r:id="rId4"/>
    <p:sldId id="261" r:id="rId5"/>
    <p:sldId id="270" r:id="rId6"/>
    <p:sldId id="268" r:id="rId7"/>
    <p:sldId id="267" r:id="rId8"/>
    <p:sldId id="276" r:id="rId9"/>
    <p:sldId id="271" r:id="rId10"/>
    <p:sldId id="272" r:id="rId11"/>
    <p:sldId id="273" r:id="rId12"/>
    <p:sldId id="274" r:id="rId13"/>
    <p:sldId id="948" r:id="rId14"/>
    <p:sldId id="275" r:id="rId15"/>
    <p:sldId id="277" r:id="rId16"/>
    <p:sldId id="281" r:id="rId17"/>
    <p:sldId id="278" r:id="rId18"/>
    <p:sldId id="282" r:id="rId19"/>
    <p:sldId id="279" r:id="rId20"/>
    <p:sldId id="283" r:id="rId21"/>
    <p:sldId id="284" r:id="rId22"/>
    <p:sldId id="290" r:id="rId23"/>
    <p:sldId id="288" r:id="rId24"/>
    <p:sldId id="287" r:id="rId25"/>
    <p:sldId id="289" r:id="rId26"/>
    <p:sldId id="295" r:id="rId27"/>
    <p:sldId id="687" r:id="rId28"/>
    <p:sldId id="294" r:id="rId29"/>
    <p:sldId id="308" r:id="rId30"/>
    <p:sldId id="296" r:id="rId31"/>
    <p:sldId id="297" r:id="rId32"/>
    <p:sldId id="298" r:id="rId33"/>
    <p:sldId id="302" r:id="rId34"/>
    <p:sldId id="303" r:id="rId35"/>
    <p:sldId id="304" r:id="rId36"/>
    <p:sldId id="306" r:id="rId37"/>
    <p:sldId id="312" r:id="rId38"/>
    <p:sldId id="313" r:id="rId39"/>
    <p:sldId id="314" r:id="rId40"/>
    <p:sldId id="412" r:id="rId41"/>
    <p:sldId id="944" r:id="rId42"/>
    <p:sldId id="949" r:id="rId43"/>
    <p:sldId id="950" r:id="rId44"/>
    <p:sldId id="951" r:id="rId45"/>
    <p:sldId id="952" r:id="rId46"/>
    <p:sldId id="688" r:id="rId47"/>
    <p:sldId id="689" r:id="rId48"/>
    <p:sldId id="851" r:id="rId49"/>
    <p:sldId id="939" r:id="rId50"/>
    <p:sldId id="947" r:id="rId51"/>
    <p:sldId id="852" r:id="rId52"/>
    <p:sldId id="822" r:id="rId53"/>
    <p:sldId id="938" r:id="rId54"/>
    <p:sldId id="853" r:id="rId55"/>
    <p:sldId id="940" r:id="rId56"/>
    <p:sldId id="941" r:id="rId57"/>
    <p:sldId id="942" r:id="rId58"/>
    <p:sldId id="780" r:id="rId59"/>
    <p:sldId id="338" r:id="rId60"/>
    <p:sldId id="332" r:id="rId61"/>
    <p:sldId id="339" r:id="rId62"/>
    <p:sldId id="346" r:id="rId63"/>
    <p:sldId id="350" r:id="rId64"/>
    <p:sldId id="351" r:id="rId65"/>
    <p:sldId id="353" r:id="rId66"/>
    <p:sldId id="357" r:id="rId67"/>
    <p:sldId id="955" r:id="rId68"/>
    <p:sldId id="358" r:id="rId69"/>
    <p:sldId id="359" r:id="rId70"/>
    <p:sldId id="360" r:id="rId71"/>
    <p:sldId id="361" r:id="rId72"/>
    <p:sldId id="362" r:id="rId73"/>
    <p:sldId id="363" r:id="rId74"/>
    <p:sldId id="366" r:id="rId75"/>
    <p:sldId id="368" r:id="rId76"/>
    <p:sldId id="369" r:id="rId77"/>
    <p:sldId id="370" r:id="rId78"/>
    <p:sldId id="333" r:id="rId79"/>
    <p:sldId id="372" r:id="rId80"/>
    <p:sldId id="376" r:id="rId81"/>
    <p:sldId id="377" r:id="rId82"/>
    <p:sldId id="381" r:id="rId83"/>
    <p:sldId id="410" r:id="rId84"/>
    <p:sldId id="411" r:id="rId85"/>
    <p:sldId id="375" r:id="rId86"/>
    <p:sldId id="383" r:id="rId87"/>
    <p:sldId id="384" r:id="rId88"/>
    <p:sldId id="388" r:id="rId89"/>
    <p:sldId id="943" r:id="rId90"/>
    <p:sldId id="953" r:id="rId91"/>
    <p:sldId id="945" r:id="rId92"/>
    <p:sldId id="946" r:id="rId93"/>
    <p:sldId id="956" r:id="rId94"/>
    <p:sldId id="954" r:id="rId95"/>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modifyVerifier cryptProviderType="rsaAES" cryptAlgorithmClass="hash" cryptAlgorithmType="typeAny" cryptAlgorithmSid="14" spinCount="100000" saltData="Z+nvEqFn8HdpyBW7sml3cw==" hashData="geEJP5HE7jd3ZLTxYEO/uoXGIR5iMgNFntg0M1hwvQXUW2Tmg6yYmifMkzGj5FsWCOCCs1zf6VLzynLCdSOw1g=="/>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080CB8"/>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52" autoAdjust="0"/>
    <p:restoredTop sz="96542" autoAdjust="0"/>
  </p:normalViewPr>
  <p:slideViewPr>
    <p:cSldViewPr>
      <p:cViewPr varScale="1">
        <p:scale>
          <a:sx n="114" d="100"/>
          <a:sy n="114" d="100"/>
        </p:scale>
        <p:origin x="57" y="10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emf"/><Relationship Id="rId7" Type="http://schemas.openxmlformats.org/officeDocument/2006/relationships/image" Target="../media/image8.wmf"/><Relationship Id="rId2" Type="http://schemas.openxmlformats.org/officeDocument/2006/relationships/image" Target="../media/image3.wmf"/><Relationship Id="rId1" Type="http://schemas.openxmlformats.org/officeDocument/2006/relationships/image" Target="../media/image2.wmf"/><Relationship Id="rId6" Type="http://schemas.openxmlformats.org/officeDocument/2006/relationships/image" Target="../media/image7.wmf"/><Relationship Id="rId5" Type="http://schemas.openxmlformats.org/officeDocument/2006/relationships/image" Target="../media/image6.wmf"/><Relationship Id="rId10" Type="http://schemas.openxmlformats.org/officeDocument/2006/relationships/image" Target="../media/image11.wmf"/><Relationship Id="rId4" Type="http://schemas.openxmlformats.org/officeDocument/2006/relationships/image" Target="../media/image5.emf"/><Relationship Id="rId9"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image" Target="../media/image64.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image" Target="../media/image69.wmf"/><Relationship Id="rId7" Type="http://schemas.openxmlformats.org/officeDocument/2006/relationships/image" Target="../media/image73.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 Id="rId9" Type="http://schemas.openxmlformats.org/officeDocument/2006/relationships/image" Target="../media/image75.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image" Target="../media/image79.wmf"/><Relationship Id="rId7" Type="http://schemas.openxmlformats.org/officeDocument/2006/relationships/image" Target="../media/image83.wmf"/><Relationship Id="rId2" Type="http://schemas.openxmlformats.org/officeDocument/2006/relationships/image" Target="../media/image78.wmf"/><Relationship Id="rId1" Type="http://schemas.openxmlformats.org/officeDocument/2006/relationships/image" Target="../media/image77.wmf"/><Relationship Id="rId6" Type="http://schemas.openxmlformats.org/officeDocument/2006/relationships/image" Target="../media/image82.wmf"/><Relationship Id="rId11" Type="http://schemas.openxmlformats.org/officeDocument/2006/relationships/image" Target="../media/image87.wmf"/><Relationship Id="rId5" Type="http://schemas.openxmlformats.org/officeDocument/2006/relationships/image" Target="../media/image81.wmf"/><Relationship Id="rId10" Type="http://schemas.openxmlformats.org/officeDocument/2006/relationships/image" Target="../media/image86.wmf"/><Relationship Id="rId4" Type="http://schemas.openxmlformats.org/officeDocument/2006/relationships/image" Target="../media/image80.wmf"/><Relationship Id="rId9" Type="http://schemas.openxmlformats.org/officeDocument/2006/relationships/image" Target="../media/image85.e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image" Target="../media/image90.wmf"/><Relationship Id="rId7" Type="http://schemas.openxmlformats.org/officeDocument/2006/relationships/image" Target="../media/image94.wmf"/><Relationship Id="rId2" Type="http://schemas.openxmlformats.org/officeDocument/2006/relationships/image" Target="../media/image89.wmf"/><Relationship Id="rId1" Type="http://schemas.openxmlformats.org/officeDocument/2006/relationships/image" Target="../media/image88.wmf"/><Relationship Id="rId6" Type="http://schemas.openxmlformats.org/officeDocument/2006/relationships/image" Target="../media/image93.wmf"/><Relationship Id="rId5" Type="http://schemas.openxmlformats.org/officeDocument/2006/relationships/image" Target="../media/image92.wmf"/><Relationship Id="rId4" Type="http://schemas.openxmlformats.org/officeDocument/2006/relationships/image" Target="../media/image9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8.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9.png"/></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image" Target="../media/image102.wmf"/><Relationship Id="rId7" Type="http://schemas.openxmlformats.org/officeDocument/2006/relationships/image" Target="../media/image106.wmf"/><Relationship Id="rId2" Type="http://schemas.openxmlformats.org/officeDocument/2006/relationships/image" Target="../media/image101.wmf"/><Relationship Id="rId1" Type="http://schemas.openxmlformats.org/officeDocument/2006/relationships/image" Target="../media/image100.wmf"/><Relationship Id="rId6" Type="http://schemas.openxmlformats.org/officeDocument/2006/relationships/image" Target="../media/image105.wmf"/><Relationship Id="rId5" Type="http://schemas.openxmlformats.org/officeDocument/2006/relationships/image" Target="../media/image104.wmf"/><Relationship Id="rId4" Type="http://schemas.openxmlformats.org/officeDocument/2006/relationships/image" Target="../media/image10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 Id="rId6" Type="http://schemas.openxmlformats.org/officeDocument/2006/relationships/image" Target="../media/image113.wmf"/><Relationship Id="rId5" Type="http://schemas.openxmlformats.org/officeDocument/2006/relationships/image" Target="../media/image112.wmf"/><Relationship Id="rId4" Type="http://schemas.openxmlformats.org/officeDocument/2006/relationships/image" Target="../media/image111.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 Id="rId6" Type="http://schemas.openxmlformats.org/officeDocument/2006/relationships/image" Target="../media/image120.wmf"/><Relationship Id="rId5" Type="http://schemas.openxmlformats.org/officeDocument/2006/relationships/image" Target="../media/image119.wmf"/><Relationship Id="rId4" Type="http://schemas.openxmlformats.org/officeDocument/2006/relationships/image" Target="../media/image11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image" Target="../media/image123.wmf"/><Relationship Id="rId7" Type="http://schemas.openxmlformats.org/officeDocument/2006/relationships/image" Target="../media/image127.wmf"/><Relationship Id="rId2" Type="http://schemas.openxmlformats.org/officeDocument/2006/relationships/image" Target="../media/image122.wmf"/><Relationship Id="rId1" Type="http://schemas.openxmlformats.org/officeDocument/2006/relationships/image" Target="../media/image121.wmf"/><Relationship Id="rId6" Type="http://schemas.openxmlformats.org/officeDocument/2006/relationships/image" Target="../media/image126.wmf"/><Relationship Id="rId5" Type="http://schemas.openxmlformats.org/officeDocument/2006/relationships/image" Target="../media/image125.wmf"/><Relationship Id="rId10" Type="http://schemas.openxmlformats.org/officeDocument/2006/relationships/image" Target="../media/image130.wmf"/><Relationship Id="rId4" Type="http://schemas.openxmlformats.org/officeDocument/2006/relationships/image" Target="../media/image124.wmf"/><Relationship Id="rId9" Type="http://schemas.openxmlformats.org/officeDocument/2006/relationships/image" Target="../media/image129.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image" Target="../media/image126.wmf"/><Relationship Id="rId3" Type="http://schemas.openxmlformats.org/officeDocument/2006/relationships/image" Target="../media/image131.wmf"/><Relationship Id="rId7" Type="http://schemas.openxmlformats.org/officeDocument/2006/relationships/image" Target="../media/image134.wmf"/><Relationship Id="rId12" Type="http://schemas.openxmlformats.org/officeDocument/2006/relationships/image" Target="../media/image125.wmf"/><Relationship Id="rId2" Type="http://schemas.openxmlformats.org/officeDocument/2006/relationships/image" Target="../media/image116.wmf"/><Relationship Id="rId16" Type="http://schemas.openxmlformats.org/officeDocument/2006/relationships/image" Target="../media/image136.wmf"/><Relationship Id="rId1" Type="http://schemas.openxmlformats.org/officeDocument/2006/relationships/image" Target="../media/image115.wmf"/><Relationship Id="rId6" Type="http://schemas.openxmlformats.org/officeDocument/2006/relationships/image" Target="../media/image133.wmf"/><Relationship Id="rId11" Type="http://schemas.openxmlformats.org/officeDocument/2006/relationships/image" Target="../media/image124.wmf"/><Relationship Id="rId5" Type="http://schemas.openxmlformats.org/officeDocument/2006/relationships/image" Target="../media/image132.wmf"/><Relationship Id="rId15" Type="http://schemas.openxmlformats.org/officeDocument/2006/relationships/image" Target="../media/image135.wmf"/><Relationship Id="rId10" Type="http://schemas.openxmlformats.org/officeDocument/2006/relationships/image" Target="../media/image123.wmf"/><Relationship Id="rId4" Type="http://schemas.openxmlformats.org/officeDocument/2006/relationships/image" Target="../media/image118.wmf"/><Relationship Id="rId9" Type="http://schemas.openxmlformats.org/officeDocument/2006/relationships/image" Target="../media/image122.wmf"/><Relationship Id="rId14" Type="http://schemas.openxmlformats.org/officeDocument/2006/relationships/image" Target="../media/image127.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image" Target="../media/image126.wmf"/><Relationship Id="rId3" Type="http://schemas.openxmlformats.org/officeDocument/2006/relationships/image" Target="../media/image131.wmf"/><Relationship Id="rId7" Type="http://schemas.openxmlformats.org/officeDocument/2006/relationships/image" Target="../media/image139.wmf"/><Relationship Id="rId12" Type="http://schemas.openxmlformats.org/officeDocument/2006/relationships/image" Target="../media/image125.wmf"/><Relationship Id="rId2" Type="http://schemas.openxmlformats.org/officeDocument/2006/relationships/image" Target="../media/image137.wmf"/><Relationship Id="rId16" Type="http://schemas.openxmlformats.org/officeDocument/2006/relationships/image" Target="../media/image142.wmf"/><Relationship Id="rId1" Type="http://schemas.openxmlformats.org/officeDocument/2006/relationships/image" Target="../media/image115.wmf"/><Relationship Id="rId6" Type="http://schemas.openxmlformats.org/officeDocument/2006/relationships/image" Target="../media/image133.wmf"/><Relationship Id="rId11" Type="http://schemas.openxmlformats.org/officeDocument/2006/relationships/image" Target="../media/image124.wmf"/><Relationship Id="rId5" Type="http://schemas.openxmlformats.org/officeDocument/2006/relationships/image" Target="../media/image132.wmf"/><Relationship Id="rId15" Type="http://schemas.openxmlformats.org/officeDocument/2006/relationships/image" Target="../media/image141.wmf"/><Relationship Id="rId10" Type="http://schemas.openxmlformats.org/officeDocument/2006/relationships/image" Target="../media/image123.wmf"/><Relationship Id="rId4" Type="http://schemas.openxmlformats.org/officeDocument/2006/relationships/image" Target="../media/image138.wmf"/><Relationship Id="rId9" Type="http://schemas.openxmlformats.org/officeDocument/2006/relationships/image" Target="../media/image122.wmf"/><Relationship Id="rId14" Type="http://schemas.openxmlformats.org/officeDocument/2006/relationships/image" Target="../media/image140.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image" Target="../media/image153.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62.wmf"/><Relationship Id="rId5" Type="http://schemas.openxmlformats.org/officeDocument/2006/relationships/image" Target="../media/image166.wmf"/><Relationship Id="rId4" Type="http://schemas.openxmlformats.org/officeDocument/2006/relationships/image" Target="../media/image165.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73.wmf"/><Relationship Id="rId3" Type="http://schemas.openxmlformats.org/officeDocument/2006/relationships/image" Target="../media/image169.wmf"/><Relationship Id="rId7" Type="http://schemas.openxmlformats.org/officeDocument/2006/relationships/image" Target="../media/image172.wmf"/><Relationship Id="rId2" Type="http://schemas.openxmlformats.org/officeDocument/2006/relationships/image" Target="../media/image168.wmf"/><Relationship Id="rId1" Type="http://schemas.openxmlformats.org/officeDocument/2006/relationships/image" Target="../media/image167.wmf"/><Relationship Id="rId6" Type="http://schemas.openxmlformats.org/officeDocument/2006/relationships/image" Target="../media/image171.wmf"/><Relationship Id="rId11" Type="http://schemas.openxmlformats.org/officeDocument/2006/relationships/image" Target="../media/image176.wmf"/><Relationship Id="rId5" Type="http://schemas.openxmlformats.org/officeDocument/2006/relationships/image" Target="../media/image164.wmf"/><Relationship Id="rId10" Type="http://schemas.openxmlformats.org/officeDocument/2006/relationships/image" Target="../media/image175.wmf"/><Relationship Id="rId4" Type="http://schemas.openxmlformats.org/officeDocument/2006/relationships/image" Target="../media/image170.wmf"/><Relationship Id="rId9" Type="http://schemas.openxmlformats.org/officeDocument/2006/relationships/image" Target="../media/image174.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81.wmf"/><Relationship Id="rId7" Type="http://schemas.openxmlformats.org/officeDocument/2006/relationships/image" Target="../media/image185.wmf"/><Relationship Id="rId2" Type="http://schemas.openxmlformats.org/officeDocument/2006/relationships/image" Target="../media/image180.wmf"/><Relationship Id="rId1" Type="http://schemas.openxmlformats.org/officeDocument/2006/relationships/image" Target="../media/image179.wmf"/><Relationship Id="rId6" Type="http://schemas.openxmlformats.org/officeDocument/2006/relationships/image" Target="../media/image184.wmf"/><Relationship Id="rId5" Type="http://schemas.openxmlformats.org/officeDocument/2006/relationships/image" Target="../media/image183.wmf"/><Relationship Id="rId4" Type="http://schemas.openxmlformats.org/officeDocument/2006/relationships/image" Target="../media/image182.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85.wmf"/><Relationship Id="rId1" Type="http://schemas.openxmlformats.org/officeDocument/2006/relationships/image" Target="../media/image180.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200.wmf"/><Relationship Id="rId1" Type="http://schemas.openxmlformats.org/officeDocument/2006/relationships/image" Target="../media/image19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5" Type="http://schemas.openxmlformats.org/officeDocument/2006/relationships/image" Target="../media/image18.wmf"/><Relationship Id="rId4"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202.wmf"/><Relationship Id="rId1" Type="http://schemas.openxmlformats.org/officeDocument/2006/relationships/image" Target="../media/image201.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03.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04.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05.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06.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207.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10.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212.wmf"/><Relationship Id="rId1" Type="http://schemas.openxmlformats.org/officeDocument/2006/relationships/image" Target="../media/image211.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13.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1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5" Type="http://schemas.openxmlformats.org/officeDocument/2006/relationships/image" Target="../media/image31.wmf"/><Relationship Id="rId4" Type="http://schemas.openxmlformats.org/officeDocument/2006/relationships/image" Target="../media/image30.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15.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217.wmf"/><Relationship Id="rId1" Type="http://schemas.openxmlformats.org/officeDocument/2006/relationships/image" Target="../media/image216.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20.wmf"/><Relationship Id="rId2" Type="http://schemas.openxmlformats.org/officeDocument/2006/relationships/image" Target="../media/image219.wmf"/><Relationship Id="rId1" Type="http://schemas.openxmlformats.org/officeDocument/2006/relationships/image" Target="../media/image218.wmf"/><Relationship Id="rId5" Type="http://schemas.openxmlformats.org/officeDocument/2006/relationships/image" Target="../media/image222.wmf"/><Relationship Id="rId4" Type="http://schemas.openxmlformats.org/officeDocument/2006/relationships/image" Target="../media/image221.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20.wmf"/><Relationship Id="rId2" Type="http://schemas.openxmlformats.org/officeDocument/2006/relationships/image" Target="../media/image219.wmf"/><Relationship Id="rId1" Type="http://schemas.openxmlformats.org/officeDocument/2006/relationships/image" Target="../media/image218.wmf"/><Relationship Id="rId6" Type="http://schemas.openxmlformats.org/officeDocument/2006/relationships/image" Target="../media/image225.wmf"/><Relationship Id="rId5" Type="http://schemas.openxmlformats.org/officeDocument/2006/relationships/image" Target="../media/image224.wmf"/><Relationship Id="rId4" Type="http://schemas.openxmlformats.org/officeDocument/2006/relationships/image" Target="../media/image223.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20.wmf"/><Relationship Id="rId2" Type="http://schemas.openxmlformats.org/officeDocument/2006/relationships/image" Target="../media/image219.wmf"/><Relationship Id="rId1" Type="http://schemas.openxmlformats.org/officeDocument/2006/relationships/image" Target="../media/image218.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19.wmf"/><Relationship Id="rId2" Type="http://schemas.openxmlformats.org/officeDocument/2006/relationships/image" Target="../media/image220.wmf"/><Relationship Id="rId1" Type="http://schemas.openxmlformats.org/officeDocument/2006/relationships/image" Target="../media/image226.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20.wmf"/><Relationship Id="rId2" Type="http://schemas.openxmlformats.org/officeDocument/2006/relationships/image" Target="../media/image219.wmf"/><Relationship Id="rId1" Type="http://schemas.openxmlformats.org/officeDocument/2006/relationships/image" Target="../media/image226.wmf"/><Relationship Id="rId5" Type="http://schemas.openxmlformats.org/officeDocument/2006/relationships/image" Target="../media/image228.wmf"/><Relationship Id="rId4" Type="http://schemas.openxmlformats.org/officeDocument/2006/relationships/image" Target="../media/image227.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image" Target="../media/image230.wmf"/><Relationship Id="rId1" Type="http://schemas.openxmlformats.org/officeDocument/2006/relationships/image" Target="../media/image229.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image" Target="../media/image233.wmf"/><Relationship Id="rId1" Type="http://schemas.openxmlformats.org/officeDocument/2006/relationships/image" Target="../media/image232.wmf"/><Relationship Id="rId4" Type="http://schemas.openxmlformats.org/officeDocument/2006/relationships/image" Target="../media/image235.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237.wmf"/><Relationship Id="rId1" Type="http://schemas.openxmlformats.org/officeDocument/2006/relationships/image" Target="../media/image23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0.wmf"/><Relationship Id="rId7" Type="http://schemas.openxmlformats.org/officeDocument/2006/relationships/image" Target="../media/image40.wmf"/><Relationship Id="rId2" Type="http://schemas.openxmlformats.org/officeDocument/2006/relationships/image" Target="../media/image29.wmf"/><Relationship Id="rId1" Type="http://schemas.openxmlformats.org/officeDocument/2006/relationships/image" Target="../media/image28.w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1.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239.wmf"/><Relationship Id="rId1" Type="http://schemas.openxmlformats.org/officeDocument/2006/relationships/image" Target="../media/image23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image" Target="../media/image46.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6" Type="http://schemas.openxmlformats.org/officeDocument/2006/relationships/image" Target="../media/image53.wmf"/><Relationship Id="rId5" Type="http://schemas.openxmlformats.org/officeDocument/2006/relationships/image" Target="../media/image52.wmf"/><Relationship Id="rId4" Type="http://schemas.openxmlformats.org/officeDocument/2006/relationships/image" Target="../media/image5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5" Type="http://schemas.openxmlformats.org/officeDocument/2006/relationships/image" Target="../media/image61.png"/><Relationship Id="rId4" Type="http://schemas.openxmlformats.org/officeDocument/2006/relationships/image" Target="../media/image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宋体"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宋体" charset="-122"/>
              </a:defRPr>
            </a:lvl1pPr>
          </a:lstStyle>
          <a:p>
            <a:pPr>
              <a:defRPr/>
            </a:pPr>
            <a:fld id="{AF889DAB-FA98-40DE-A312-7EA566AB4CFA}" type="datetimeFigureOut">
              <a:rPr lang="zh-CN" altLang="en-US"/>
              <a:pPr>
                <a:defRPr/>
              </a:pPr>
              <a:t>2024-06-17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宋体"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9F7EE75-FB06-4C0F-B244-42159375BC16}" type="slidenum">
              <a:rPr lang="zh-CN" altLang="en-US"/>
              <a:pPr>
                <a:defRPr/>
              </a:pPr>
              <a:t>‹#›</a:t>
            </a:fld>
            <a:endParaRPr lang="en-US" altLang="zh-CN"/>
          </a:p>
        </p:txBody>
      </p:sp>
    </p:spTree>
    <p:extLst>
      <p:ext uri="{BB962C8B-B14F-4D97-AF65-F5344CB8AC3E}">
        <p14:creationId xmlns:p14="http://schemas.microsoft.com/office/powerpoint/2010/main" val="40744513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15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80DBCAD-AE22-4701-9175-404E78404105}" type="slidenum">
              <a:rPr lang="zh-CN" altLang="en-US" smtClean="0">
                <a:latin typeface="Arial" panose="020B0604020202020204" pitchFamily="34" charset="0"/>
              </a:rPr>
              <a:pPr>
                <a:spcBef>
                  <a:spcPct val="0"/>
                </a:spcBef>
              </a:pPr>
              <a:t>8</a:t>
            </a:fld>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20226" name="Rectangle 2"/>
          <p:cNvSpPr>
            <a:spLocks noGrp="1" noChangeArrowheads="1"/>
          </p:cNvSpPr>
          <p:nvPr>
            <p:ph type="ctrTitle"/>
          </p:nvPr>
        </p:nvSpPr>
        <p:spPr>
          <a:xfrm>
            <a:off x="685800" y="1597820"/>
            <a:ext cx="7772400" cy="1102519"/>
          </a:xfrm>
          <a:prstGeom prst="rect">
            <a:avLst/>
          </a:prstGeom>
        </p:spPr>
        <p:txBody>
          <a:bodyPr/>
          <a:lstStyle>
            <a:lvl1pPr>
              <a:defRPr/>
            </a:lvl1pPr>
          </a:lstStyle>
          <a:p>
            <a:pPr lvl="0"/>
            <a:r>
              <a:rPr lang="zh-CN" altLang="en-US" noProof="0"/>
              <a:t>单击此处编辑母版标题样式</a:t>
            </a:r>
          </a:p>
        </p:txBody>
      </p:sp>
      <p:sp>
        <p:nvSpPr>
          <p:cNvPr id="820227" name="Rectangle 3"/>
          <p:cNvSpPr>
            <a:spLocks noGrp="1" noChangeArrowheads="1"/>
          </p:cNvSpPr>
          <p:nvPr>
            <p:ph type="subTitle" idx="1"/>
          </p:nvPr>
        </p:nvSpPr>
        <p:spPr>
          <a:xfrm>
            <a:off x="1371600" y="2914650"/>
            <a:ext cx="6400800" cy="1314450"/>
          </a:xfrm>
          <a:prstGeom prst="rect">
            <a:avLst/>
          </a:prstGeom>
        </p:spPr>
        <p:txBody>
          <a:bodyPr/>
          <a:lstStyle>
            <a:lvl1pPr marL="0" indent="0" algn="ctr">
              <a:buFontTx/>
              <a:buNone/>
              <a:defRPr/>
            </a:lvl1pPr>
          </a:lstStyle>
          <a:p>
            <a:pPr lvl="0"/>
            <a:r>
              <a:rPr lang="zh-CN" altLang="en-US" noProof="0"/>
              <a:t>单击此处编辑母版副标题样式</a:t>
            </a:r>
          </a:p>
        </p:txBody>
      </p:sp>
      <p:sp>
        <p:nvSpPr>
          <p:cNvPr id="4" name="Rectangle 4"/>
          <p:cNvSpPr>
            <a:spLocks noGrp="1" noChangeArrowheads="1"/>
          </p:cNvSpPr>
          <p:nvPr>
            <p:ph type="dt" sz="half" idx="10"/>
          </p:nvPr>
        </p:nvSpPr>
        <p:spPr>
          <a:xfrm>
            <a:off x="457200" y="4684713"/>
            <a:ext cx="2133600" cy="357187"/>
          </a:xfrm>
          <a:prstGeom prst="rect">
            <a:avLst/>
          </a:prstGeom>
        </p:spPr>
        <p:txBody>
          <a:bodyPr/>
          <a:lstStyle>
            <a:lvl1pPr eaLnBrk="1" hangingPunct="1">
              <a:defRPr>
                <a:latin typeface="Arial" charset="0"/>
                <a:ea typeface="宋体" charset="-122"/>
              </a:defRPr>
            </a:lvl1pPr>
          </a:lstStyle>
          <a:p>
            <a:pPr>
              <a:defRPr/>
            </a:pPr>
            <a:fld id="{E3E77AD6-686E-4DC5-9571-9A73983E0D65}" type="datetimeFigureOut">
              <a:rPr lang="zh-CN" altLang="en-US"/>
              <a:pPr>
                <a:defRPr/>
              </a:pPr>
              <a:t>2024-06-17</a:t>
            </a:fld>
            <a:endParaRPr lang="zh-CN" altLang="en-US"/>
          </a:p>
        </p:txBody>
      </p:sp>
      <p:sp>
        <p:nvSpPr>
          <p:cNvPr id="5" name="Rectangle 5"/>
          <p:cNvSpPr>
            <a:spLocks noGrp="1" noChangeArrowheads="1"/>
          </p:cNvSpPr>
          <p:nvPr>
            <p:ph type="ftr" sz="quarter" idx="11"/>
          </p:nvPr>
        </p:nvSpPr>
        <p:spPr>
          <a:xfrm>
            <a:off x="3124200" y="4684713"/>
            <a:ext cx="2895600" cy="357187"/>
          </a:xfrm>
          <a:prstGeom prst="rect">
            <a:avLst/>
          </a:prstGeom>
        </p:spPr>
        <p:txBody>
          <a:bodyPr/>
          <a:lstStyle>
            <a:lvl1pPr eaLnBrk="1" hangingPunct="1">
              <a:defRPr>
                <a:latin typeface="Arial" charset="0"/>
                <a:ea typeface="宋体" charset="-122"/>
              </a:defRPr>
            </a:lvl1pPr>
          </a:lstStyle>
          <a:p>
            <a:pPr>
              <a:defRPr/>
            </a:pPr>
            <a:endParaRPr lang="zh-CN" altLang="en-US"/>
          </a:p>
        </p:txBody>
      </p:sp>
      <p:sp>
        <p:nvSpPr>
          <p:cNvPr id="6" name="Rectangle 6"/>
          <p:cNvSpPr>
            <a:spLocks noGrp="1" noChangeArrowheads="1"/>
          </p:cNvSpPr>
          <p:nvPr>
            <p:ph type="sldNum" sz="quarter" idx="12"/>
          </p:nvPr>
        </p:nvSpPr>
        <p:spPr>
          <a:xfrm>
            <a:off x="6553200" y="4684713"/>
            <a:ext cx="2133600" cy="357187"/>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E8D1D979-5D9E-45FC-8ED5-DAE07C97B754}" type="slidenum">
              <a:rPr lang="zh-CN" altLang="en-US"/>
              <a:pPr>
                <a:defRPr/>
              </a:pPr>
              <a:t>‹#›</a:t>
            </a:fld>
            <a:endParaRPr lang="en-US" altLang="zh-CN"/>
          </a:p>
        </p:txBody>
      </p:sp>
    </p:spTree>
    <p:extLst>
      <p:ext uri="{BB962C8B-B14F-4D97-AF65-F5344CB8AC3E}">
        <p14:creationId xmlns:p14="http://schemas.microsoft.com/office/powerpoint/2010/main" val="1956588349"/>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395288" y="50800"/>
            <a:ext cx="8229600" cy="50482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915988"/>
            <a:ext cx="8229600" cy="3678237"/>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457200" y="4684713"/>
            <a:ext cx="2133600" cy="357187"/>
          </a:xfrm>
          <a:prstGeom prst="rect">
            <a:avLst/>
          </a:prstGeom>
        </p:spPr>
        <p:txBody>
          <a:bodyPr/>
          <a:lstStyle>
            <a:lvl1pPr eaLnBrk="1" hangingPunct="1">
              <a:defRPr>
                <a:latin typeface="Arial" charset="0"/>
                <a:ea typeface="宋体" charset="-122"/>
              </a:defRPr>
            </a:lvl1pPr>
          </a:lstStyle>
          <a:p>
            <a:pPr>
              <a:defRPr/>
            </a:pPr>
            <a:fld id="{E32CB5E3-7800-4EC7-A285-83954B176A3F}" type="datetimeFigureOut">
              <a:rPr lang="zh-CN" altLang="en-US"/>
              <a:pPr>
                <a:defRPr/>
              </a:pPr>
              <a:t>2024-06-17</a:t>
            </a:fld>
            <a:endParaRPr lang="zh-CN" altLang="en-US"/>
          </a:p>
        </p:txBody>
      </p:sp>
      <p:sp>
        <p:nvSpPr>
          <p:cNvPr id="5" name="Rectangle 5"/>
          <p:cNvSpPr>
            <a:spLocks noGrp="1" noChangeArrowheads="1"/>
          </p:cNvSpPr>
          <p:nvPr>
            <p:ph type="ftr" sz="quarter" idx="11"/>
          </p:nvPr>
        </p:nvSpPr>
        <p:spPr>
          <a:xfrm>
            <a:off x="3124200" y="4684713"/>
            <a:ext cx="2895600" cy="357187"/>
          </a:xfrm>
          <a:prstGeom prst="rect">
            <a:avLst/>
          </a:prstGeom>
        </p:spPr>
        <p:txBody>
          <a:bodyPr/>
          <a:lstStyle>
            <a:lvl1pPr eaLnBrk="1" hangingPunct="1">
              <a:defRPr>
                <a:latin typeface="Arial" charset="0"/>
                <a:ea typeface="宋体" charset="-122"/>
              </a:defRPr>
            </a:lvl1pPr>
          </a:lstStyle>
          <a:p>
            <a:pPr>
              <a:defRPr/>
            </a:pPr>
            <a:endParaRPr lang="zh-CN" altLang="en-US"/>
          </a:p>
        </p:txBody>
      </p:sp>
      <p:sp>
        <p:nvSpPr>
          <p:cNvPr id="6" name="Rectangle 6"/>
          <p:cNvSpPr>
            <a:spLocks noGrp="1" noChangeArrowheads="1"/>
          </p:cNvSpPr>
          <p:nvPr>
            <p:ph type="sldNum" sz="quarter" idx="12"/>
          </p:nvPr>
        </p:nvSpPr>
        <p:spPr>
          <a:xfrm>
            <a:off x="6553200" y="4684713"/>
            <a:ext cx="2133600" cy="357187"/>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C422B2E0-C6B5-4A1D-9714-98B3C28303DB}" type="slidenum">
              <a:rPr lang="zh-CN" altLang="en-US"/>
              <a:pPr>
                <a:defRPr/>
              </a:pPr>
              <a:t>‹#›</a:t>
            </a:fld>
            <a:endParaRPr lang="en-US" altLang="zh-CN"/>
          </a:p>
        </p:txBody>
      </p:sp>
    </p:spTree>
    <p:extLst>
      <p:ext uri="{BB962C8B-B14F-4D97-AF65-F5344CB8AC3E}">
        <p14:creationId xmlns:p14="http://schemas.microsoft.com/office/powerpoint/2010/main" val="1548418705"/>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80"/>
            <a:ext cx="6019800" cy="438864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457200" y="4684713"/>
            <a:ext cx="2133600" cy="357187"/>
          </a:xfrm>
          <a:prstGeom prst="rect">
            <a:avLst/>
          </a:prstGeom>
        </p:spPr>
        <p:txBody>
          <a:bodyPr/>
          <a:lstStyle>
            <a:lvl1pPr eaLnBrk="1" hangingPunct="1">
              <a:defRPr>
                <a:latin typeface="Arial" charset="0"/>
                <a:ea typeface="宋体" charset="-122"/>
              </a:defRPr>
            </a:lvl1pPr>
          </a:lstStyle>
          <a:p>
            <a:pPr>
              <a:defRPr/>
            </a:pPr>
            <a:fld id="{C2C9F9F2-2CC9-4BAC-9015-85ADF2F4969D}" type="datetimeFigureOut">
              <a:rPr lang="zh-CN" altLang="en-US"/>
              <a:pPr>
                <a:defRPr/>
              </a:pPr>
              <a:t>2024-06-17</a:t>
            </a:fld>
            <a:endParaRPr lang="zh-CN" altLang="en-US"/>
          </a:p>
        </p:txBody>
      </p:sp>
      <p:sp>
        <p:nvSpPr>
          <p:cNvPr id="5" name="Rectangle 5"/>
          <p:cNvSpPr>
            <a:spLocks noGrp="1" noChangeArrowheads="1"/>
          </p:cNvSpPr>
          <p:nvPr>
            <p:ph type="ftr" sz="quarter" idx="11"/>
          </p:nvPr>
        </p:nvSpPr>
        <p:spPr>
          <a:xfrm>
            <a:off x="3124200" y="4684713"/>
            <a:ext cx="2895600" cy="357187"/>
          </a:xfrm>
          <a:prstGeom prst="rect">
            <a:avLst/>
          </a:prstGeom>
        </p:spPr>
        <p:txBody>
          <a:bodyPr/>
          <a:lstStyle>
            <a:lvl1pPr eaLnBrk="1" hangingPunct="1">
              <a:defRPr>
                <a:latin typeface="Arial" charset="0"/>
                <a:ea typeface="宋体" charset="-122"/>
              </a:defRPr>
            </a:lvl1pPr>
          </a:lstStyle>
          <a:p>
            <a:pPr>
              <a:defRPr/>
            </a:pPr>
            <a:endParaRPr lang="zh-CN" altLang="en-US"/>
          </a:p>
        </p:txBody>
      </p:sp>
      <p:sp>
        <p:nvSpPr>
          <p:cNvPr id="6" name="Rectangle 6"/>
          <p:cNvSpPr>
            <a:spLocks noGrp="1" noChangeArrowheads="1"/>
          </p:cNvSpPr>
          <p:nvPr>
            <p:ph type="sldNum" sz="quarter" idx="12"/>
          </p:nvPr>
        </p:nvSpPr>
        <p:spPr>
          <a:xfrm>
            <a:off x="6553200" y="4684713"/>
            <a:ext cx="2133600" cy="357187"/>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599E60B1-A1D9-43AC-A687-55B7DD4887AC}" type="slidenum">
              <a:rPr lang="zh-CN" altLang="en-US"/>
              <a:pPr>
                <a:defRPr/>
              </a:pPr>
              <a:t>‹#›</a:t>
            </a:fld>
            <a:endParaRPr lang="en-US" altLang="zh-CN"/>
          </a:p>
        </p:txBody>
      </p:sp>
    </p:spTree>
    <p:extLst>
      <p:ext uri="{BB962C8B-B14F-4D97-AF65-F5344CB8AC3E}">
        <p14:creationId xmlns:p14="http://schemas.microsoft.com/office/powerpoint/2010/main" val="3027738428"/>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681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67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50800"/>
            <a:ext cx="8229600" cy="504825"/>
          </a:xfrm>
          <a:prstGeom prst="rect">
            <a:avLst/>
          </a:prstGeom>
          <a:noFill/>
          <a:ln>
            <a:noFill/>
          </a:ln>
        </p:spPr>
        <p:txBody>
          <a:bodyPr/>
          <a:lstStyle>
            <a:lvl1pPr>
              <a:defRPr sz="3600">
                <a:solidFill>
                  <a:srgbClr val="C00000"/>
                </a:solidFill>
                <a:latin typeface="微软雅黑" pitchFamily="34" charset="-122"/>
                <a:ea typeface="微软雅黑" pitchFamily="34"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457200" y="915988"/>
            <a:ext cx="8229600" cy="3678237"/>
          </a:xfrm>
          <a:prstGeom prst="rect">
            <a:avLst/>
          </a:prstGeom>
        </p:spPr>
        <p:txBody>
          <a:bodyPr/>
          <a:lstStyle>
            <a:lvl1pPr>
              <a:buNone/>
              <a:defRPr/>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4"/>
          <p:cNvSpPr>
            <a:spLocks noGrp="1" noChangeArrowheads="1"/>
          </p:cNvSpPr>
          <p:nvPr>
            <p:ph type="dt" sz="half" idx="10"/>
          </p:nvPr>
        </p:nvSpPr>
        <p:spPr>
          <a:xfrm>
            <a:off x="457200" y="4684713"/>
            <a:ext cx="2133600" cy="357187"/>
          </a:xfrm>
          <a:prstGeom prst="rect">
            <a:avLst/>
          </a:prstGeom>
        </p:spPr>
        <p:txBody>
          <a:bodyPr/>
          <a:lstStyle>
            <a:lvl1pPr eaLnBrk="1" hangingPunct="1">
              <a:defRPr>
                <a:latin typeface="Arial" charset="0"/>
                <a:ea typeface="宋体" charset="-122"/>
              </a:defRPr>
            </a:lvl1pPr>
          </a:lstStyle>
          <a:p>
            <a:pPr>
              <a:defRPr/>
            </a:pPr>
            <a:fld id="{941FFBBF-8EAF-43D8-A27F-EE20CA8D5BCD}" type="datetimeFigureOut">
              <a:rPr lang="zh-CN" altLang="en-US"/>
              <a:pPr>
                <a:defRPr/>
              </a:pPr>
              <a:t>2024-06-17</a:t>
            </a:fld>
            <a:endParaRPr lang="zh-CN" altLang="en-US"/>
          </a:p>
        </p:txBody>
      </p:sp>
      <p:sp>
        <p:nvSpPr>
          <p:cNvPr id="5" name="Rectangle 5"/>
          <p:cNvSpPr>
            <a:spLocks noGrp="1" noChangeArrowheads="1"/>
          </p:cNvSpPr>
          <p:nvPr>
            <p:ph type="ftr" sz="quarter" idx="11"/>
          </p:nvPr>
        </p:nvSpPr>
        <p:spPr>
          <a:xfrm>
            <a:off x="3124200" y="4684713"/>
            <a:ext cx="2895600" cy="357187"/>
          </a:xfrm>
          <a:prstGeom prst="rect">
            <a:avLst/>
          </a:prstGeom>
        </p:spPr>
        <p:txBody>
          <a:bodyPr/>
          <a:lstStyle>
            <a:lvl1pPr eaLnBrk="1" hangingPunct="1">
              <a:defRPr>
                <a:latin typeface="Arial" charset="0"/>
                <a:ea typeface="宋体" charset="-122"/>
              </a:defRPr>
            </a:lvl1pPr>
          </a:lstStyle>
          <a:p>
            <a:pPr>
              <a:defRPr/>
            </a:pPr>
            <a:endParaRPr lang="zh-CN" altLang="en-US"/>
          </a:p>
        </p:txBody>
      </p:sp>
      <p:sp>
        <p:nvSpPr>
          <p:cNvPr id="6" name="Rectangle 6"/>
          <p:cNvSpPr>
            <a:spLocks noGrp="1" noChangeArrowheads="1"/>
          </p:cNvSpPr>
          <p:nvPr>
            <p:ph type="sldNum" sz="quarter" idx="12"/>
          </p:nvPr>
        </p:nvSpPr>
        <p:spPr>
          <a:xfrm>
            <a:off x="6553200" y="4684713"/>
            <a:ext cx="2133600" cy="357187"/>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C559F489-CB93-4A9D-AF47-359179181A1B}" type="slidenum">
              <a:rPr lang="zh-CN" altLang="en-US"/>
              <a:pPr>
                <a:defRPr/>
              </a:pPr>
              <a:t>‹#›</a:t>
            </a:fld>
            <a:endParaRPr lang="en-US" altLang="zh-CN"/>
          </a:p>
        </p:txBody>
      </p:sp>
    </p:spTree>
    <p:extLst>
      <p:ext uri="{BB962C8B-B14F-4D97-AF65-F5344CB8AC3E}">
        <p14:creationId xmlns:p14="http://schemas.microsoft.com/office/powerpoint/2010/main" val="2882976665"/>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xfrm>
            <a:off x="457200" y="4684713"/>
            <a:ext cx="2133600" cy="357187"/>
          </a:xfrm>
          <a:prstGeom prst="rect">
            <a:avLst/>
          </a:prstGeom>
        </p:spPr>
        <p:txBody>
          <a:bodyPr/>
          <a:lstStyle>
            <a:lvl1pPr eaLnBrk="1" hangingPunct="1">
              <a:defRPr>
                <a:latin typeface="Arial" charset="0"/>
                <a:ea typeface="宋体" charset="-122"/>
              </a:defRPr>
            </a:lvl1pPr>
          </a:lstStyle>
          <a:p>
            <a:pPr>
              <a:defRPr/>
            </a:pPr>
            <a:fld id="{73C30FC3-9F8A-4084-8253-A085B8712CC2}" type="datetimeFigureOut">
              <a:rPr lang="zh-CN" altLang="en-US"/>
              <a:pPr>
                <a:defRPr/>
              </a:pPr>
              <a:t>2024-06-17</a:t>
            </a:fld>
            <a:endParaRPr lang="zh-CN" altLang="en-US"/>
          </a:p>
        </p:txBody>
      </p:sp>
      <p:sp>
        <p:nvSpPr>
          <p:cNvPr id="5" name="Rectangle 5"/>
          <p:cNvSpPr>
            <a:spLocks noGrp="1" noChangeArrowheads="1"/>
          </p:cNvSpPr>
          <p:nvPr>
            <p:ph type="ftr" sz="quarter" idx="11"/>
          </p:nvPr>
        </p:nvSpPr>
        <p:spPr>
          <a:xfrm>
            <a:off x="3124200" y="4684713"/>
            <a:ext cx="2895600" cy="357187"/>
          </a:xfrm>
          <a:prstGeom prst="rect">
            <a:avLst/>
          </a:prstGeom>
        </p:spPr>
        <p:txBody>
          <a:bodyPr/>
          <a:lstStyle>
            <a:lvl1pPr eaLnBrk="1" hangingPunct="1">
              <a:defRPr>
                <a:latin typeface="Arial" charset="0"/>
                <a:ea typeface="宋体" charset="-122"/>
              </a:defRPr>
            </a:lvl1pPr>
          </a:lstStyle>
          <a:p>
            <a:pPr>
              <a:defRPr/>
            </a:pPr>
            <a:endParaRPr lang="zh-CN" altLang="en-US"/>
          </a:p>
        </p:txBody>
      </p:sp>
      <p:sp>
        <p:nvSpPr>
          <p:cNvPr id="6" name="Rectangle 6"/>
          <p:cNvSpPr>
            <a:spLocks noGrp="1" noChangeArrowheads="1"/>
          </p:cNvSpPr>
          <p:nvPr>
            <p:ph type="sldNum" sz="quarter" idx="12"/>
          </p:nvPr>
        </p:nvSpPr>
        <p:spPr>
          <a:xfrm>
            <a:off x="6553200" y="4684713"/>
            <a:ext cx="2133600" cy="357187"/>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B172E895-15E2-4A9D-8B96-A035544922D1}" type="slidenum">
              <a:rPr lang="zh-CN" altLang="en-US"/>
              <a:pPr>
                <a:defRPr/>
              </a:pPr>
              <a:t>‹#›</a:t>
            </a:fld>
            <a:endParaRPr lang="en-US" altLang="zh-CN"/>
          </a:p>
        </p:txBody>
      </p:sp>
    </p:spTree>
    <p:extLst>
      <p:ext uri="{BB962C8B-B14F-4D97-AF65-F5344CB8AC3E}">
        <p14:creationId xmlns:p14="http://schemas.microsoft.com/office/powerpoint/2010/main" val="2757837172"/>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50800"/>
            <a:ext cx="8229600" cy="504825"/>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457200" y="4684713"/>
            <a:ext cx="2133600" cy="357187"/>
          </a:xfrm>
          <a:prstGeom prst="rect">
            <a:avLst/>
          </a:prstGeom>
        </p:spPr>
        <p:txBody>
          <a:bodyPr/>
          <a:lstStyle>
            <a:lvl1pPr eaLnBrk="1" hangingPunct="1">
              <a:defRPr>
                <a:latin typeface="Arial" charset="0"/>
                <a:ea typeface="宋体" charset="-122"/>
              </a:defRPr>
            </a:lvl1pPr>
          </a:lstStyle>
          <a:p>
            <a:pPr>
              <a:defRPr/>
            </a:pPr>
            <a:fld id="{00B486A4-12C0-4F0F-A0A8-CA72769A3069}" type="datetimeFigureOut">
              <a:rPr lang="zh-CN" altLang="en-US"/>
              <a:pPr>
                <a:defRPr/>
              </a:pPr>
              <a:t>2024-06-17</a:t>
            </a:fld>
            <a:endParaRPr lang="zh-CN" altLang="en-US"/>
          </a:p>
        </p:txBody>
      </p:sp>
      <p:sp>
        <p:nvSpPr>
          <p:cNvPr id="6" name="Rectangle 5"/>
          <p:cNvSpPr>
            <a:spLocks noGrp="1" noChangeArrowheads="1"/>
          </p:cNvSpPr>
          <p:nvPr>
            <p:ph type="ftr" sz="quarter" idx="11"/>
          </p:nvPr>
        </p:nvSpPr>
        <p:spPr>
          <a:xfrm>
            <a:off x="3124200" y="4684713"/>
            <a:ext cx="2895600" cy="357187"/>
          </a:xfrm>
          <a:prstGeom prst="rect">
            <a:avLst/>
          </a:prstGeom>
        </p:spPr>
        <p:txBody>
          <a:bodyPr/>
          <a:lstStyle>
            <a:lvl1pPr eaLnBrk="1" hangingPunct="1">
              <a:defRPr>
                <a:latin typeface="Arial" charset="0"/>
                <a:ea typeface="宋体" charset="-122"/>
              </a:defRPr>
            </a:lvl1pPr>
          </a:lstStyle>
          <a:p>
            <a:pPr>
              <a:defRPr/>
            </a:pPr>
            <a:endParaRPr lang="zh-CN" altLang="en-US"/>
          </a:p>
        </p:txBody>
      </p:sp>
      <p:sp>
        <p:nvSpPr>
          <p:cNvPr id="7" name="Rectangle 6"/>
          <p:cNvSpPr>
            <a:spLocks noGrp="1" noChangeArrowheads="1"/>
          </p:cNvSpPr>
          <p:nvPr>
            <p:ph type="sldNum" sz="quarter" idx="12"/>
          </p:nvPr>
        </p:nvSpPr>
        <p:spPr>
          <a:xfrm>
            <a:off x="6553200" y="4684713"/>
            <a:ext cx="2133600" cy="357187"/>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A1631E08-D038-4CCD-9026-AB51DD088C42}" type="slidenum">
              <a:rPr lang="zh-CN" altLang="en-US"/>
              <a:pPr>
                <a:defRPr/>
              </a:pPr>
              <a:t>‹#›</a:t>
            </a:fld>
            <a:endParaRPr lang="en-US" altLang="zh-CN"/>
          </a:p>
        </p:txBody>
      </p:sp>
    </p:spTree>
    <p:extLst>
      <p:ext uri="{BB962C8B-B14F-4D97-AF65-F5344CB8AC3E}">
        <p14:creationId xmlns:p14="http://schemas.microsoft.com/office/powerpoint/2010/main" val="328827799"/>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95288" y="50800"/>
            <a:ext cx="8229600" cy="504825"/>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xfrm>
            <a:off x="457200" y="4684713"/>
            <a:ext cx="2133600" cy="357187"/>
          </a:xfrm>
          <a:prstGeom prst="rect">
            <a:avLst/>
          </a:prstGeom>
        </p:spPr>
        <p:txBody>
          <a:bodyPr/>
          <a:lstStyle>
            <a:lvl1pPr eaLnBrk="1" hangingPunct="1">
              <a:defRPr>
                <a:latin typeface="Arial" charset="0"/>
                <a:ea typeface="宋体" charset="-122"/>
              </a:defRPr>
            </a:lvl1pPr>
          </a:lstStyle>
          <a:p>
            <a:pPr>
              <a:defRPr/>
            </a:pPr>
            <a:fld id="{F8D616AF-7D68-4269-AA41-0E930AC6DA24}" type="datetimeFigureOut">
              <a:rPr lang="zh-CN" altLang="en-US"/>
              <a:pPr>
                <a:defRPr/>
              </a:pPr>
              <a:t>2024-06-17</a:t>
            </a:fld>
            <a:endParaRPr lang="zh-CN" altLang="en-US"/>
          </a:p>
        </p:txBody>
      </p:sp>
      <p:sp>
        <p:nvSpPr>
          <p:cNvPr id="8" name="Rectangle 5"/>
          <p:cNvSpPr>
            <a:spLocks noGrp="1" noChangeArrowheads="1"/>
          </p:cNvSpPr>
          <p:nvPr>
            <p:ph type="ftr" sz="quarter" idx="11"/>
          </p:nvPr>
        </p:nvSpPr>
        <p:spPr>
          <a:xfrm>
            <a:off x="3124200" y="4684713"/>
            <a:ext cx="2895600" cy="357187"/>
          </a:xfrm>
          <a:prstGeom prst="rect">
            <a:avLst/>
          </a:prstGeom>
        </p:spPr>
        <p:txBody>
          <a:bodyPr/>
          <a:lstStyle>
            <a:lvl1pPr eaLnBrk="1" hangingPunct="1">
              <a:defRPr>
                <a:latin typeface="Arial" charset="0"/>
                <a:ea typeface="宋体" charset="-122"/>
              </a:defRPr>
            </a:lvl1pPr>
          </a:lstStyle>
          <a:p>
            <a:pPr>
              <a:defRPr/>
            </a:pPr>
            <a:endParaRPr lang="zh-CN" altLang="en-US"/>
          </a:p>
        </p:txBody>
      </p:sp>
      <p:sp>
        <p:nvSpPr>
          <p:cNvPr id="9" name="Rectangle 6"/>
          <p:cNvSpPr>
            <a:spLocks noGrp="1" noChangeArrowheads="1"/>
          </p:cNvSpPr>
          <p:nvPr>
            <p:ph type="sldNum" sz="quarter" idx="12"/>
          </p:nvPr>
        </p:nvSpPr>
        <p:spPr>
          <a:xfrm>
            <a:off x="6553200" y="4684713"/>
            <a:ext cx="2133600" cy="357187"/>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45E6566A-8BEA-4FD3-95E5-F0A6B4F8F607}" type="slidenum">
              <a:rPr lang="zh-CN" altLang="en-US"/>
              <a:pPr>
                <a:defRPr/>
              </a:pPr>
              <a:t>‹#›</a:t>
            </a:fld>
            <a:endParaRPr lang="en-US" altLang="zh-CN"/>
          </a:p>
        </p:txBody>
      </p:sp>
    </p:spTree>
    <p:extLst>
      <p:ext uri="{BB962C8B-B14F-4D97-AF65-F5344CB8AC3E}">
        <p14:creationId xmlns:p14="http://schemas.microsoft.com/office/powerpoint/2010/main" val="103733312"/>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95288" y="50800"/>
            <a:ext cx="8229600" cy="504825"/>
          </a:xfrm>
          <a:prstGeom prst="rect">
            <a:avLst/>
          </a:prstGeom>
        </p:spPr>
        <p:txBody>
          <a:bodyPr/>
          <a:lstStyle/>
          <a:p>
            <a:r>
              <a:rPr lang="zh-CN" altLang="en-US"/>
              <a:t>单击此处编辑母版标题样式</a:t>
            </a:r>
          </a:p>
        </p:txBody>
      </p:sp>
      <p:sp>
        <p:nvSpPr>
          <p:cNvPr id="3" name="Rectangle 4"/>
          <p:cNvSpPr>
            <a:spLocks noGrp="1" noChangeArrowheads="1"/>
          </p:cNvSpPr>
          <p:nvPr>
            <p:ph type="dt" sz="half" idx="10"/>
          </p:nvPr>
        </p:nvSpPr>
        <p:spPr>
          <a:xfrm>
            <a:off x="457200" y="4684713"/>
            <a:ext cx="2133600" cy="357187"/>
          </a:xfrm>
          <a:prstGeom prst="rect">
            <a:avLst/>
          </a:prstGeom>
        </p:spPr>
        <p:txBody>
          <a:bodyPr/>
          <a:lstStyle>
            <a:lvl1pPr eaLnBrk="1" hangingPunct="1">
              <a:defRPr>
                <a:latin typeface="Arial" charset="0"/>
                <a:ea typeface="宋体" charset="-122"/>
              </a:defRPr>
            </a:lvl1pPr>
          </a:lstStyle>
          <a:p>
            <a:pPr>
              <a:defRPr/>
            </a:pPr>
            <a:fld id="{B4EA7F44-EECD-4182-9B68-F7900FC69997}" type="datetimeFigureOut">
              <a:rPr lang="zh-CN" altLang="en-US"/>
              <a:pPr>
                <a:defRPr/>
              </a:pPr>
              <a:t>2024-06-17</a:t>
            </a:fld>
            <a:endParaRPr lang="zh-CN" altLang="en-US"/>
          </a:p>
        </p:txBody>
      </p:sp>
      <p:sp>
        <p:nvSpPr>
          <p:cNvPr id="4" name="Rectangle 5"/>
          <p:cNvSpPr>
            <a:spLocks noGrp="1" noChangeArrowheads="1"/>
          </p:cNvSpPr>
          <p:nvPr>
            <p:ph type="ftr" sz="quarter" idx="11"/>
          </p:nvPr>
        </p:nvSpPr>
        <p:spPr>
          <a:xfrm>
            <a:off x="3124200" y="4684713"/>
            <a:ext cx="2895600" cy="357187"/>
          </a:xfrm>
          <a:prstGeom prst="rect">
            <a:avLst/>
          </a:prstGeom>
        </p:spPr>
        <p:txBody>
          <a:bodyPr/>
          <a:lstStyle>
            <a:lvl1pPr eaLnBrk="1" hangingPunct="1">
              <a:defRPr>
                <a:latin typeface="Arial" charset="0"/>
                <a:ea typeface="宋体" charset="-122"/>
              </a:defRPr>
            </a:lvl1pPr>
          </a:lstStyle>
          <a:p>
            <a:pPr>
              <a:defRPr/>
            </a:pPr>
            <a:endParaRPr lang="zh-CN" altLang="en-US"/>
          </a:p>
        </p:txBody>
      </p:sp>
      <p:sp>
        <p:nvSpPr>
          <p:cNvPr id="5" name="Rectangle 6"/>
          <p:cNvSpPr>
            <a:spLocks noGrp="1" noChangeArrowheads="1"/>
          </p:cNvSpPr>
          <p:nvPr>
            <p:ph type="sldNum" sz="quarter" idx="12"/>
          </p:nvPr>
        </p:nvSpPr>
        <p:spPr>
          <a:xfrm>
            <a:off x="6553200" y="4684713"/>
            <a:ext cx="2133600" cy="357187"/>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C265DDBE-50D7-403F-B6A0-1EB5F90F1F81}" type="slidenum">
              <a:rPr lang="zh-CN" altLang="en-US"/>
              <a:pPr>
                <a:defRPr/>
              </a:pPr>
              <a:t>‹#›</a:t>
            </a:fld>
            <a:endParaRPr lang="en-US" altLang="zh-CN"/>
          </a:p>
        </p:txBody>
      </p:sp>
    </p:spTree>
    <p:extLst>
      <p:ext uri="{BB962C8B-B14F-4D97-AF65-F5344CB8AC3E}">
        <p14:creationId xmlns:p14="http://schemas.microsoft.com/office/powerpoint/2010/main" val="1647641684"/>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3839669"/>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xfrm>
            <a:off x="457200" y="4684713"/>
            <a:ext cx="2133600" cy="357187"/>
          </a:xfrm>
          <a:prstGeom prst="rect">
            <a:avLst/>
          </a:prstGeom>
        </p:spPr>
        <p:txBody>
          <a:bodyPr/>
          <a:lstStyle>
            <a:lvl1pPr eaLnBrk="1" hangingPunct="1">
              <a:defRPr>
                <a:latin typeface="Arial" charset="0"/>
                <a:ea typeface="宋体" charset="-122"/>
              </a:defRPr>
            </a:lvl1pPr>
          </a:lstStyle>
          <a:p>
            <a:pPr>
              <a:defRPr/>
            </a:pPr>
            <a:fld id="{282B6589-90F4-456D-A707-30BBA9AF42D8}" type="datetimeFigureOut">
              <a:rPr lang="zh-CN" altLang="en-US"/>
              <a:pPr>
                <a:defRPr/>
              </a:pPr>
              <a:t>2024-06-17</a:t>
            </a:fld>
            <a:endParaRPr lang="zh-CN" altLang="en-US"/>
          </a:p>
        </p:txBody>
      </p:sp>
      <p:sp>
        <p:nvSpPr>
          <p:cNvPr id="6" name="Rectangle 5"/>
          <p:cNvSpPr>
            <a:spLocks noGrp="1" noChangeArrowheads="1"/>
          </p:cNvSpPr>
          <p:nvPr>
            <p:ph type="ftr" sz="quarter" idx="11"/>
          </p:nvPr>
        </p:nvSpPr>
        <p:spPr>
          <a:xfrm>
            <a:off x="3124200" y="4684713"/>
            <a:ext cx="2895600" cy="357187"/>
          </a:xfrm>
          <a:prstGeom prst="rect">
            <a:avLst/>
          </a:prstGeom>
        </p:spPr>
        <p:txBody>
          <a:bodyPr/>
          <a:lstStyle>
            <a:lvl1pPr eaLnBrk="1" hangingPunct="1">
              <a:defRPr>
                <a:latin typeface="Arial" charset="0"/>
                <a:ea typeface="宋体" charset="-122"/>
              </a:defRPr>
            </a:lvl1pPr>
          </a:lstStyle>
          <a:p>
            <a:pPr>
              <a:defRPr/>
            </a:pPr>
            <a:endParaRPr lang="zh-CN" altLang="en-US"/>
          </a:p>
        </p:txBody>
      </p:sp>
      <p:sp>
        <p:nvSpPr>
          <p:cNvPr id="7" name="Rectangle 6"/>
          <p:cNvSpPr>
            <a:spLocks noGrp="1" noChangeArrowheads="1"/>
          </p:cNvSpPr>
          <p:nvPr>
            <p:ph type="sldNum" sz="quarter" idx="12"/>
          </p:nvPr>
        </p:nvSpPr>
        <p:spPr>
          <a:xfrm>
            <a:off x="6553200" y="4684713"/>
            <a:ext cx="2133600" cy="357187"/>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BC958173-2FDB-4594-87FF-B82678FDA35C}" type="slidenum">
              <a:rPr lang="zh-CN" altLang="en-US"/>
              <a:pPr>
                <a:defRPr/>
              </a:pPr>
              <a:t>‹#›</a:t>
            </a:fld>
            <a:endParaRPr lang="en-US" altLang="zh-CN"/>
          </a:p>
        </p:txBody>
      </p:sp>
    </p:spTree>
    <p:extLst>
      <p:ext uri="{BB962C8B-B14F-4D97-AF65-F5344CB8AC3E}">
        <p14:creationId xmlns:p14="http://schemas.microsoft.com/office/powerpoint/2010/main" val="1287037783"/>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xfrm>
            <a:off x="457200" y="4684713"/>
            <a:ext cx="2133600" cy="357187"/>
          </a:xfrm>
          <a:prstGeom prst="rect">
            <a:avLst/>
          </a:prstGeom>
        </p:spPr>
        <p:txBody>
          <a:bodyPr/>
          <a:lstStyle>
            <a:lvl1pPr eaLnBrk="1" hangingPunct="1">
              <a:defRPr>
                <a:latin typeface="Arial" charset="0"/>
                <a:ea typeface="宋体" charset="-122"/>
              </a:defRPr>
            </a:lvl1pPr>
          </a:lstStyle>
          <a:p>
            <a:pPr>
              <a:defRPr/>
            </a:pPr>
            <a:fld id="{AA5B5FD5-A9AA-4DC7-9966-69FF0B5A4921}" type="datetimeFigureOut">
              <a:rPr lang="zh-CN" altLang="en-US"/>
              <a:pPr>
                <a:defRPr/>
              </a:pPr>
              <a:t>2024-06-17</a:t>
            </a:fld>
            <a:endParaRPr lang="zh-CN" altLang="en-US"/>
          </a:p>
        </p:txBody>
      </p:sp>
      <p:sp>
        <p:nvSpPr>
          <p:cNvPr id="6" name="Rectangle 5"/>
          <p:cNvSpPr>
            <a:spLocks noGrp="1" noChangeArrowheads="1"/>
          </p:cNvSpPr>
          <p:nvPr>
            <p:ph type="ftr" sz="quarter" idx="11"/>
          </p:nvPr>
        </p:nvSpPr>
        <p:spPr>
          <a:xfrm>
            <a:off x="3124200" y="4684713"/>
            <a:ext cx="2895600" cy="357187"/>
          </a:xfrm>
          <a:prstGeom prst="rect">
            <a:avLst/>
          </a:prstGeom>
        </p:spPr>
        <p:txBody>
          <a:bodyPr/>
          <a:lstStyle>
            <a:lvl1pPr eaLnBrk="1" hangingPunct="1">
              <a:defRPr>
                <a:latin typeface="Arial" charset="0"/>
                <a:ea typeface="宋体" charset="-122"/>
              </a:defRPr>
            </a:lvl1pPr>
          </a:lstStyle>
          <a:p>
            <a:pPr>
              <a:defRPr/>
            </a:pPr>
            <a:endParaRPr lang="zh-CN" altLang="en-US"/>
          </a:p>
        </p:txBody>
      </p:sp>
      <p:sp>
        <p:nvSpPr>
          <p:cNvPr id="7" name="Rectangle 6"/>
          <p:cNvSpPr>
            <a:spLocks noGrp="1" noChangeArrowheads="1"/>
          </p:cNvSpPr>
          <p:nvPr>
            <p:ph type="sldNum" sz="quarter" idx="12"/>
          </p:nvPr>
        </p:nvSpPr>
        <p:spPr>
          <a:xfrm>
            <a:off x="6553200" y="4684713"/>
            <a:ext cx="2133600" cy="357187"/>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A2A23811-F43A-4F1E-B538-793CE3766883}" type="slidenum">
              <a:rPr lang="zh-CN" altLang="en-US"/>
              <a:pPr>
                <a:defRPr/>
              </a:pPr>
              <a:t>‹#›</a:t>
            </a:fld>
            <a:endParaRPr lang="en-US" altLang="zh-CN"/>
          </a:p>
        </p:txBody>
      </p:sp>
    </p:spTree>
    <p:extLst>
      <p:ext uri="{BB962C8B-B14F-4D97-AF65-F5344CB8AC3E}">
        <p14:creationId xmlns:p14="http://schemas.microsoft.com/office/powerpoint/2010/main" val="1950697920"/>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矩形 2"/>
          <p:cNvSpPr>
            <a:spLocks noChangeArrowheads="1"/>
          </p:cNvSpPr>
          <p:nvPr/>
        </p:nvSpPr>
        <p:spPr bwMode="auto">
          <a:xfrm>
            <a:off x="250825" y="50800"/>
            <a:ext cx="8642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zh-CN" altLang="en-US" sz="2800" b="1">
                <a:solidFill>
                  <a:srgbClr val="0070C0"/>
                </a:solidFill>
                <a:latin typeface="黑体" panose="02010609060101010101" pitchFamily="49" charset="-122"/>
                <a:ea typeface="黑体" panose="02010609060101010101" pitchFamily="49" charset="-122"/>
              </a:rPr>
              <a:t>期末总复习</a:t>
            </a:r>
            <a:endParaRPr lang="zh-CN" altLang="en-US" sz="2800" b="1">
              <a:solidFill>
                <a:srgbClr val="0070C0"/>
              </a:solidFill>
              <a:latin typeface="黑体" panose="02010609060101010101" pitchFamily="49" charset="-122"/>
              <a:ea typeface="黑体" panose="02010609060101010101" pitchFamily="49" charset="-122"/>
            </a:endParaRPr>
          </a:p>
        </p:txBody>
      </p:sp>
    </p:spTree>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Lst>
  <p:transition spd="slow"/>
  <p:txStyles>
    <p:titleStyle>
      <a:lvl1pPr algn="l" rtl="0" eaLnBrk="0" fontAlgn="base" hangingPunct="0">
        <a:spcBef>
          <a:spcPct val="0"/>
        </a:spcBef>
        <a:spcAft>
          <a:spcPct val="0"/>
        </a:spcAft>
        <a:defRPr kumimoji="1" sz="2400">
          <a:solidFill>
            <a:schemeClr val="tx2"/>
          </a:solidFill>
          <a:latin typeface="+mj-lt"/>
          <a:ea typeface="Adobe 仿宋 Std R"/>
          <a:cs typeface="Adobe 仿宋 Std R"/>
        </a:defRPr>
      </a:lvl1pPr>
      <a:lvl2pPr algn="l" rtl="0" eaLnBrk="0" fontAlgn="base" hangingPunct="0">
        <a:spcBef>
          <a:spcPct val="0"/>
        </a:spcBef>
        <a:spcAft>
          <a:spcPct val="0"/>
        </a:spcAft>
        <a:defRPr kumimoji="1" sz="2400">
          <a:solidFill>
            <a:schemeClr val="tx2"/>
          </a:solidFill>
          <a:latin typeface="Arial" charset="0"/>
          <a:ea typeface="Adobe 仿宋 Std R" charset="-122"/>
          <a:cs typeface="Adobe 仿宋 Std R"/>
        </a:defRPr>
      </a:lvl2pPr>
      <a:lvl3pPr algn="l" rtl="0" eaLnBrk="0" fontAlgn="base" hangingPunct="0">
        <a:spcBef>
          <a:spcPct val="0"/>
        </a:spcBef>
        <a:spcAft>
          <a:spcPct val="0"/>
        </a:spcAft>
        <a:defRPr kumimoji="1" sz="2400">
          <a:solidFill>
            <a:schemeClr val="tx2"/>
          </a:solidFill>
          <a:latin typeface="Arial" charset="0"/>
          <a:ea typeface="Adobe 仿宋 Std R" charset="-122"/>
          <a:cs typeface="Adobe 仿宋 Std R"/>
        </a:defRPr>
      </a:lvl3pPr>
      <a:lvl4pPr algn="l" rtl="0" eaLnBrk="0" fontAlgn="base" hangingPunct="0">
        <a:spcBef>
          <a:spcPct val="0"/>
        </a:spcBef>
        <a:spcAft>
          <a:spcPct val="0"/>
        </a:spcAft>
        <a:defRPr kumimoji="1" sz="2400">
          <a:solidFill>
            <a:schemeClr val="tx2"/>
          </a:solidFill>
          <a:latin typeface="Arial" charset="0"/>
          <a:ea typeface="Adobe 仿宋 Std R" charset="-122"/>
          <a:cs typeface="Adobe 仿宋 Std R"/>
        </a:defRPr>
      </a:lvl4pPr>
      <a:lvl5pPr algn="l" rtl="0" eaLnBrk="0" fontAlgn="base" hangingPunct="0">
        <a:spcBef>
          <a:spcPct val="0"/>
        </a:spcBef>
        <a:spcAft>
          <a:spcPct val="0"/>
        </a:spcAft>
        <a:defRPr kumimoji="1" sz="2400">
          <a:solidFill>
            <a:schemeClr val="tx2"/>
          </a:solidFill>
          <a:latin typeface="Arial" charset="0"/>
          <a:ea typeface="Adobe 仿宋 Std R" charset="-122"/>
          <a:cs typeface="Adobe 仿宋 Std R"/>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defRPr kumimoji="1" sz="3200">
          <a:solidFill>
            <a:schemeClr val="tx1"/>
          </a:solidFill>
          <a:latin typeface="+mj-lt"/>
          <a:ea typeface="Arial Unicode MS" pitchFamily="34" charset="-122"/>
          <a:cs typeface="Arial Unicode MS" pitchFamily="34" charset="-122"/>
        </a:defRPr>
      </a:lvl1pPr>
      <a:lvl2pPr marL="742950" indent="-285750" algn="l" rtl="0" eaLnBrk="0" fontAlgn="base" hangingPunct="0">
        <a:spcBef>
          <a:spcPct val="20000"/>
        </a:spcBef>
        <a:spcAft>
          <a:spcPct val="0"/>
        </a:spcAft>
        <a:buChar char="–"/>
        <a:defRPr kumimoji="1" sz="2800">
          <a:solidFill>
            <a:schemeClr val="tx1"/>
          </a:solidFill>
          <a:latin typeface="+mj-lt"/>
          <a:ea typeface="Arial Unicode MS" pitchFamily="34" charset="-122"/>
          <a:cs typeface="Arial Unicode MS" pitchFamily="34" charset="-122"/>
        </a:defRPr>
      </a:lvl2pPr>
      <a:lvl3pPr marL="1143000" indent="-228600" algn="l" rtl="0" eaLnBrk="0" fontAlgn="base" hangingPunct="0">
        <a:spcBef>
          <a:spcPct val="20000"/>
        </a:spcBef>
        <a:spcAft>
          <a:spcPct val="0"/>
        </a:spcAft>
        <a:buChar char="•"/>
        <a:defRPr kumimoji="1" sz="2400">
          <a:solidFill>
            <a:schemeClr val="tx1"/>
          </a:solidFill>
          <a:latin typeface="+mj-lt"/>
          <a:ea typeface="Arial Unicode MS" pitchFamily="34" charset="-122"/>
          <a:cs typeface="Arial Unicode MS" pitchFamily="34" charset="-122"/>
        </a:defRPr>
      </a:lvl3pPr>
      <a:lvl4pPr marL="1600200" indent="-228600" algn="l" rtl="0" eaLnBrk="0" fontAlgn="base" hangingPunct="0">
        <a:spcBef>
          <a:spcPct val="20000"/>
        </a:spcBef>
        <a:spcAft>
          <a:spcPct val="0"/>
        </a:spcAft>
        <a:buChar char="–"/>
        <a:defRPr kumimoji="1" sz="2000">
          <a:solidFill>
            <a:schemeClr val="tx1"/>
          </a:solidFill>
          <a:latin typeface="+mj-lt"/>
          <a:ea typeface="Arial Unicode MS" pitchFamily="34" charset="-122"/>
          <a:cs typeface="Arial Unicode MS" pitchFamily="34" charset="-122"/>
        </a:defRPr>
      </a:lvl4pPr>
      <a:lvl5pPr marL="2057400" indent="-228600" algn="l" rtl="0" eaLnBrk="0" fontAlgn="base" hangingPunct="0">
        <a:spcBef>
          <a:spcPct val="20000"/>
        </a:spcBef>
        <a:spcAft>
          <a:spcPct val="0"/>
        </a:spcAft>
        <a:buChar char="»"/>
        <a:defRPr kumimoji="1" sz="2000">
          <a:solidFill>
            <a:schemeClr val="tx1"/>
          </a:solidFill>
          <a:latin typeface="+mj-lt"/>
          <a:ea typeface="Arial Unicode MS" pitchFamily="34" charset="-122"/>
          <a:cs typeface="Arial Unicode MS" pitchFamily="34" charset="-122"/>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14.bin"/><Relationship Id="rId18" Type="http://schemas.openxmlformats.org/officeDocument/2006/relationships/image" Target="../media/image17.wmf"/><Relationship Id="rId3" Type="http://schemas.openxmlformats.org/officeDocument/2006/relationships/oleObject" Target="../embeddings/oleObject13.bin"/><Relationship Id="rId7" Type="http://schemas.openxmlformats.org/officeDocument/2006/relationships/image" Target="../media/image21.wmf"/><Relationship Id="rId12" Type="http://schemas.openxmlformats.org/officeDocument/2006/relationships/image" Target="../media/image26.wmf"/><Relationship Id="rId17" Type="http://schemas.openxmlformats.org/officeDocument/2006/relationships/oleObject" Target="../embeddings/oleObject16.bin"/><Relationship Id="rId2" Type="http://schemas.openxmlformats.org/officeDocument/2006/relationships/slideLayout" Target="../slideLayouts/slideLayout7.xml"/><Relationship Id="rId16" Type="http://schemas.openxmlformats.org/officeDocument/2006/relationships/image" Target="../media/image16.wmf"/><Relationship Id="rId20" Type="http://schemas.openxmlformats.org/officeDocument/2006/relationships/image" Target="../media/image18.wmf"/><Relationship Id="rId1" Type="http://schemas.openxmlformats.org/officeDocument/2006/relationships/vmlDrawing" Target="../drawings/vmlDrawing3.vml"/><Relationship Id="rId6" Type="http://schemas.openxmlformats.org/officeDocument/2006/relationships/image" Target="../media/image20.wmf"/><Relationship Id="rId11" Type="http://schemas.openxmlformats.org/officeDocument/2006/relationships/image" Target="../media/image25.wmf"/><Relationship Id="rId5" Type="http://schemas.openxmlformats.org/officeDocument/2006/relationships/image" Target="../media/image19.wmf"/><Relationship Id="rId15" Type="http://schemas.openxmlformats.org/officeDocument/2006/relationships/oleObject" Target="../embeddings/oleObject15.bin"/><Relationship Id="rId10" Type="http://schemas.openxmlformats.org/officeDocument/2006/relationships/image" Target="../media/image24.wmf"/><Relationship Id="rId19" Type="http://schemas.openxmlformats.org/officeDocument/2006/relationships/oleObject" Target="../embeddings/oleObject17.bin"/><Relationship Id="rId4" Type="http://schemas.openxmlformats.org/officeDocument/2006/relationships/image" Target="../media/image14.wmf"/><Relationship Id="rId9" Type="http://schemas.openxmlformats.org/officeDocument/2006/relationships/image" Target="../media/image23.wmf"/><Relationship Id="rId14" Type="http://schemas.openxmlformats.org/officeDocument/2006/relationships/image" Target="../media/image15.wmf"/></Relationships>
</file>

<file path=ppt/slides/_rels/slide11.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20.bin"/><Relationship Id="rId18" Type="http://schemas.openxmlformats.org/officeDocument/2006/relationships/image" Target="../media/image31.wmf"/><Relationship Id="rId3" Type="http://schemas.openxmlformats.org/officeDocument/2006/relationships/oleObject" Target="../embeddings/oleObject18.bin"/><Relationship Id="rId7" Type="http://schemas.openxmlformats.org/officeDocument/2006/relationships/image" Target="../media/image34.wmf"/><Relationship Id="rId12" Type="http://schemas.openxmlformats.org/officeDocument/2006/relationships/image" Target="../media/image28.wmf"/><Relationship Id="rId17" Type="http://schemas.openxmlformats.org/officeDocument/2006/relationships/oleObject" Target="../embeddings/oleObject22.bin"/><Relationship Id="rId2" Type="http://schemas.openxmlformats.org/officeDocument/2006/relationships/slideLayout" Target="../slideLayouts/slideLayout7.xml"/><Relationship Id="rId16" Type="http://schemas.openxmlformats.org/officeDocument/2006/relationships/image" Target="../media/image30.wmf"/><Relationship Id="rId1" Type="http://schemas.openxmlformats.org/officeDocument/2006/relationships/vmlDrawing" Target="../drawings/vmlDrawing4.vml"/><Relationship Id="rId6" Type="http://schemas.openxmlformats.org/officeDocument/2006/relationships/image" Target="../media/image33.wmf"/><Relationship Id="rId11" Type="http://schemas.openxmlformats.org/officeDocument/2006/relationships/oleObject" Target="../embeddings/oleObject19.bin"/><Relationship Id="rId5" Type="http://schemas.openxmlformats.org/officeDocument/2006/relationships/image" Target="../media/image32.wmf"/><Relationship Id="rId15" Type="http://schemas.openxmlformats.org/officeDocument/2006/relationships/oleObject" Target="../embeddings/oleObject21.bin"/><Relationship Id="rId10" Type="http://schemas.openxmlformats.org/officeDocument/2006/relationships/image" Target="../media/image37.wmf"/><Relationship Id="rId4" Type="http://schemas.openxmlformats.org/officeDocument/2006/relationships/image" Target="../media/image27.wmf"/><Relationship Id="rId9" Type="http://schemas.openxmlformats.org/officeDocument/2006/relationships/image" Target="../media/image36.wmf"/><Relationship Id="rId14" Type="http://schemas.openxmlformats.org/officeDocument/2006/relationships/image" Target="../media/image29.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31.wmf"/><Relationship Id="rId18" Type="http://schemas.openxmlformats.org/officeDocument/2006/relationships/oleObject" Target="../embeddings/oleObject29.bin"/><Relationship Id="rId3" Type="http://schemas.openxmlformats.org/officeDocument/2006/relationships/image" Target="../media/image32.wmf"/><Relationship Id="rId7" Type="http://schemas.openxmlformats.org/officeDocument/2006/relationships/image" Target="../media/image28.wmf"/><Relationship Id="rId12" Type="http://schemas.openxmlformats.org/officeDocument/2006/relationships/oleObject" Target="../embeddings/oleObject26.bin"/><Relationship Id="rId17" Type="http://schemas.openxmlformats.org/officeDocument/2006/relationships/image" Target="../media/image39.wmf"/><Relationship Id="rId2" Type="http://schemas.openxmlformats.org/officeDocument/2006/relationships/slideLayout" Target="../slideLayouts/slideLayout7.xml"/><Relationship Id="rId16" Type="http://schemas.openxmlformats.org/officeDocument/2006/relationships/oleObject" Target="../embeddings/oleObject28.bin"/><Relationship Id="rId1" Type="http://schemas.openxmlformats.org/officeDocument/2006/relationships/vmlDrawing" Target="../drawings/vmlDrawing5.vml"/><Relationship Id="rId6" Type="http://schemas.openxmlformats.org/officeDocument/2006/relationships/oleObject" Target="../embeddings/oleObject23.bin"/><Relationship Id="rId11" Type="http://schemas.openxmlformats.org/officeDocument/2006/relationships/image" Target="../media/image30.wmf"/><Relationship Id="rId5" Type="http://schemas.openxmlformats.org/officeDocument/2006/relationships/image" Target="../media/image36.wmf"/><Relationship Id="rId15" Type="http://schemas.openxmlformats.org/officeDocument/2006/relationships/image" Target="../media/image38.wmf"/><Relationship Id="rId10" Type="http://schemas.openxmlformats.org/officeDocument/2006/relationships/oleObject" Target="../embeddings/oleObject25.bin"/><Relationship Id="rId19" Type="http://schemas.openxmlformats.org/officeDocument/2006/relationships/image" Target="../media/image40.wmf"/><Relationship Id="rId4" Type="http://schemas.openxmlformats.org/officeDocument/2006/relationships/image" Target="../media/image34.wmf"/><Relationship Id="rId9" Type="http://schemas.openxmlformats.org/officeDocument/2006/relationships/image" Target="../media/image29.wmf"/><Relationship Id="rId14" Type="http://schemas.openxmlformats.org/officeDocument/2006/relationships/oleObject" Target="../embeddings/oleObject27.bin"/></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45.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7.png"/><Relationship Id="rId5" Type="http://schemas.openxmlformats.org/officeDocument/2006/relationships/oleObject" Target="../embeddings/oleObject32.bin"/><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oleObject" Target="../embeddings/oleObject34.bin"/><Relationship Id="rId18" Type="http://schemas.openxmlformats.org/officeDocument/2006/relationships/image" Target="../media/image51.wmf"/><Relationship Id="rId3" Type="http://schemas.openxmlformats.org/officeDocument/2006/relationships/image" Target="../media/image54.wmf"/><Relationship Id="rId21" Type="http://schemas.openxmlformats.org/officeDocument/2006/relationships/oleObject" Target="../embeddings/oleObject38.bin"/><Relationship Id="rId7" Type="http://schemas.openxmlformats.org/officeDocument/2006/relationships/image" Target="../media/image25.wmf"/><Relationship Id="rId12" Type="http://schemas.openxmlformats.org/officeDocument/2006/relationships/image" Target="../media/image48.wmf"/><Relationship Id="rId17" Type="http://schemas.openxmlformats.org/officeDocument/2006/relationships/oleObject" Target="../embeddings/oleObject36.bin"/><Relationship Id="rId2" Type="http://schemas.openxmlformats.org/officeDocument/2006/relationships/slideLayout" Target="../slideLayouts/slideLayout7.xml"/><Relationship Id="rId16" Type="http://schemas.openxmlformats.org/officeDocument/2006/relationships/image" Target="../media/image50.wmf"/><Relationship Id="rId20" Type="http://schemas.openxmlformats.org/officeDocument/2006/relationships/image" Target="../media/image52.wmf"/><Relationship Id="rId1" Type="http://schemas.openxmlformats.org/officeDocument/2006/relationships/vmlDrawing" Target="../drawings/vmlDrawing8.vml"/><Relationship Id="rId6" Type="http://schemas.openxmlformats.org/officeDocument/2006/relationships/image" Target="../media/image22.wmf"/><Relationship Id="rId11" Type="http://schemas.openxmlformats.org/officeDocument/2006/relationships/oleObject" Target="../embeddings/oleObject33.bin"/><Relationship Id="rId5" Type="http://schemas.openxmlformats.org/officeDocument/2006/relationships/image" Target="../media/image21.wmf"/><Relationship Id="rId15" Type="http://schemas.openxmlformats.org/officeDocument/2006/relationships/oleObject" Target="../embeddings/oleObject35.bin"/><Relationship Id="rId10" Type="http://schemas.openxmlformats.org/officeDocument/2006/relationships/image" Target="../media/image56.wmf"/><Relationship Id="rId19" Type="http://schemas.openxmlformats.org/officeDocument/2006/relationships/oleObject" Target="../embeddings/oleObject37.bin"/><Relationship Id="rId4" Type="http://schemas.openxmlformats.org/officeDocument/2006/relationships/image" Target="../media/image20.wmf"/><Relationship Id="rId9" Type="http://schemas.openxmlformats.org/officeDocument/2006/relationships/image" Target="../media/image55.wmf"/><Relationship Id="rId14" Type="http://schemas.openxmlformats.org/officeDocument/2006/relationships/image" Target="../media/image49.wmf"/><Relationship Id="rId22" Type="http://schemas.openxmlformats.org/officeDocument/2006/relationships/image" Target="../media/image53.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41.bin"/><Relationship Id="rId13" Type="http://schemas.openxmlformats.org/officeDocument/2006/relationships/image" Target="../media/image61.png"/><Relationship Id="rId3" Type="http://schemas.openxmlformats.org/officeDocument/2006/relationships/oleObject" Target="../embeddings/oleObject39.bin"/><Relationship Id="rId7" Type="http://schemas.openxmlformats.org/officeDocument/2006/relationships/image" Target="../media/image58.wmf"/><Relationship Id="rId12"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40.bin"/><Relationship Id="rId11" Type="http://schemas.openxmlformats.org/officeDocument/2006/relationships/image" Target="../media/image60.wmf"/><Relationship Id="rId5" Type="http://schemas.openxmlformats.org/officeDocument/2006/relationships/image" Target="../media/image62.png"/><Relationship Id="rId10" Type="http://schemas.openxmlformats.org/officeDocument/2006/relationships/oleObject" Target="../embeddings/oleObject42.bin"/><Relationship Id="rId4" Type="http://schemas.openxmlformats.org/officeDocument/2006/relationships/image" Target="../media/image57.wmf"/><Relationship Id="rId9" Type="http://schemas.openxmlformats.org/officeDocument/2006/relationships/image" Target="../media/image59.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65.emf"/><Relationship Id="rId5" Type="http://schemas.openxmlformats.org/officeDocument/2006/relationships/oleObject" Target="../embeddings/oleObject46.bin"/><Relationship Id="rId4" Type="http://schemas.openxmlformats.org/officeDocument/2006/relationships/image" Target="../media/image6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71.wmf"/><Relationship Id="rId18" Type="http://schemas.openxmlformats.org/officeDocument/2006/relationships/oleObject" Target="../embeddings/oleObject55.bin"/><Relationship Id="rId3" Type="http://schemas.openxmlformats.org/officeDocument/2006/relationships/image" Target="../media/image76.png"/><Relationship Id="rId21" Type="http://schemas.openxmlformats.org/officeDocument/2006/relationships/image" Target="../media/image75.wmf"/><Relationship Id="rId7" Type="http://schemas.openxmlformats.org/officeDocument/2006/relationships/image" Target="../media/image68.wmf"/><Relationship Id="rId12" Type="http://schemas.openxmlformats.org/officeDocument/2006/relationships/oleObject" Target="../embeddings/oleObject52.bin"/><Relationship Id="rId17" Type="http://schemas.openxmlformats.org/officeDocument/2006/relationships/image" Target="../media/image73.wmf"/><Relationship Id="rId2" Type="http://schemas.openxmlformats.org/officeDocument/2006/relationships/slideLayout" Target="../slideLayouts/slideLayout2.xml"/><Relationship Id="rId16" Type="http://schemas.openxmlformats.org/officeDocument/2006/relationships/oleObject" Target="../embeddings/oleObject54.bin"/><Relationship Id="rId20" Type="http://schemas.openxmlformats.org/officeDocument/2006/relationships/oleObject" Target="../embeddings/oleObject56.bin"/><Relationship Id="rId1" Type="http://schemas.openxmlformats.org/officeDocument/2006/relationships/vmlDrawing" Target="../drawings/vmlDrawing12.vml"/><Relationship Id="rId6" Type="http://schemas.openxmlformats.org/officeDocument/2006/relationships/oleObject" Target="../embeddings/oleObject49.bin"/><Relationship Id="rId11" Type="http://schemas.openxmlformats.org/officeDocument/2006/relationships/image" Target="../media/image70.wmf"/><Relationship Id="rId5" Type="http://schemas.openxmlformats.org/officeDocument/2006/relationships/image" Target="../media/image67.wmf"/><Relationship Id="rId15" Type="http://schemas.openxmlformats.org/officeDocument/2006/relationships/image" Target="../media/image72.wmf"/><Relationship Id="rId10" Type="http://schemas.openxmlformats.org/officeDocument/2006/relationships/oleObject" Target="../embeddings/oleObject51.bin"/><Relationship Id="rId19" Type="http://schemas.openxmlformats.org/officeDocument/2006/relationships/image" Target="../media/image74.wmf"/><Relationship Id="rId4" Type="http://schemas.openxmlformats.org/officeDocument/2006/relationships/oleObject" Target="../embeddings/oleObject48.bin"/><Relationship Id="rId9" Type="http://schemas.openxmlformats.org/officeDocument/2006/relationships/image" Target="../media/image69.wmf"/><Relationship Id="rId14" Type="http://schemas.openxmlformats.org/officeDocument/2006/relationships/oleObject" Target="../embeddings/oleObject53.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79.wmf"/><Relationship Id="rId13" Type="http://schemas.openxmlformats.org/officeDocument/2006/relationships/oleObject" Target="../embeddings/oleObject62.bin"/><Relationship Id="rId18" Type="http://schemas.openxmlformats.org/officeDocument/2006/relationships/image" Target="../media/image84.wmf"/><Relationship Id="rId3" Type="http://schemas.openxmlformats.org/officeDocument/2006/relationships/oleObject" Target="../embeddings/oleObject57.bin"/><Relationship Id="rId21" Type="http://schemas.openxmlformats.org/officeDocument/2006/relationships/oleObject" Target="../embeddings/oleObject66.bin"/><Relationship Id="rId7" Type="http://schemas.openxmlformats.org/officeDocument/2006/relationships/oleObject" Target="../embeddings/oleObject59.bin"/><Relationship Id="rId12" Type="http://schemas.openxmlformats.org/officeDocument/2006/relationships/image" Target="../media/image81.wmf"/><Relationship Id="rId17" Type="http://schemas.openxmlformats.org/officeDocument/2006/relationships/oleObject" Target="../embeddings/oleObject64.bin"/><Relationship Id="rId2" Type="http://schemas.openxmlformats.org/officeDocument/2006/relationships/slideLayout" Target="../slideLayouts/slideLayout7.xml"/><Relationship Id="rId16" Type="http://schemas.openxmlformats.org/officeDocument/2006/relationships/image" Target="../media/image83.wmf"/><Relationship Id="rId20" Type="http://schemas.openxmlformats.org/officeDocument/2006/relationships/image" Target="../media/image85.emf"/><Relationship Id="rId1" Type="http://schemas.openxmlformats.org/officeDocument/2006/relationships/vmlDrawing" Target="../drawings/vmlDrawing13.vml"/><Relationship Id="rId6" Type="http://schemas.openxmlformats.org/officeDocument/2006/relationships/image" Target="../media/image78.wmf"/><Relationship Id="rId11" Type="http://schemas.openxmlformats.org/officeDocument/2006/relationships/oleObject" Target="../embeddings/oleObject61.bin"/><Relationship Id="rId24" Type="http://schemas.openxmlformats.org/officeDocument/2006/relationships/image" Target="../media/image87.wmf"/><Relationship Id="rId5" Type="http://schemas.openxmlformats.org/officeDocument/2006/relationships/oleObject" Target="../embeddings/oleObject58.bin"/><Relationship Id="rId15" Type="http://schemas.openxmlformats.org/officeDocument/2006/relationships/oleObject" Target="../embeddings/oleObject63.bin"/><Relationship Id="rId23" Type="http://schemas.openxmlformats.org/officeDocument/2006/relationships/oleObject" Target="../embeddings/oleObject67.bin"/><Relationship Id="rId10" Type="http://schemas.openxmlformats.org/officeDocument/2006/relationships/image" Target="../media/image80.wmf"/><Relationship Id="rId19" Type="http://schemas.openxmlformats.org/officeDocument/2006/relationships/oleObject" Target="../embeddings/oleObject65.bin"/><Relationship Id="rId4" Type="http://schemas.openxmlformats.org/officeDocument/2006/relationships/image" Target="../media/image77.wmf"/><Relationship Id="rId9" Type="http://schemas.openxmlformats.org/officeDocument/2006/relationships/oleObject" Target="../embeddings/oleObject60.bin"/><Relationship Id="rId14" Type="http://schemas.openxmlformats.org/officeDocument/2006/relationships/image" Target="../media/image82.wmf"/><Relationship Id="rId22" Type="http://schemas.openxmlformats.org/officeDocument/2006/relationships/image" Target="../media/image86.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image" Target="../media/image92.wmf"/><Relationship Id="rId18" Type="http://schemas.openxmlformats.org/officeDocument/2006/relationships/oleObject" Target="../embeddings/oleObject75.bin"/><Relationship Id="rId3" Type="http://schemas.openxmlformats.org/officeDocument/2006/relationships/image" Target="../media/image92.png"/><Relationship Id="rId21" Type="http://schemas.openxmlformats.org/officeDocument/2006/relationships/image" Target="../media/image97.png"/><Relationship Id="rId7" Type="http://schemas.openxmlformats.org/officeDocument/2006/relationships/image" Target="../media/image89.wmf"/><Relationship Id="rId12" Type="http://schemas.openxmlformats.org/officeDocument/2006/relationships/oleObject" Target="../embeddings/oleObject72.bin"/><Relationship Id="rId17" Type="http://schemas.openxmlformats.org/officeDocument/2006/relationships/image" Target="../media/image94.wmf"/><Relationship Id="rId2" Type="http://schemas.openxmlformats.org/officeDocument/2006/relationships/slideLayout" Target="../slideLayouts/slideLayout12.xml"/><Relationship Id="rId16" Type="http://schemas.openxmlformats.org/officeDocument/2006/relationships/oleObject" Target="../embeddings/oleObject74.bin"/><Relationship Id="rId20" Type="http://schemas.openxmlformats.org/officeDocument/2006/relationships/image" Target="../media/image96.emf"/><Relationship Id="rId1" Type="http://schemas.openxmlformats.org/officeDocument/2006/relationships/vmlDrawing" Target="../drawings/vmlDrawing14.vml"/><Relationship Id="rId6" Type="http://schemas.openxmlformats.org/officeDocument/2006/relationships/oleObject" Target="../embeddings/oleObject69.bin"/><Relationship Id="rId11" Type="http://schemas.openxmlformats.org/officeDocument/2006/relationships/image" Target="../media/image91.wmf"/><Relationship Id="rId5" Type="http://schemas.openxmlformats.org/officeDocument/2006/relationships/image" Target="../media/image88.wmf"/><Relationship Id="rId15" Type="http://schemas.openxmlformats.org/officeDocument/2006/relationships/image" Target="../media/image93.wmf"/><Relationship Id="rId10" Type="http://schemas.openxmlformats.org/officeDocument/2006/relationships/oleObject" Target="../embeddings/oleObject71.bin"/><Relationship Id="rId19" Type="http://schemas.openxmlformats.org/officeDocument/2006/relationships/image" Target="../media/image95.wmf"/><Relationship Id="rId4" Type="http://schemas.openxmlformats.org/officeDocument/2006/relationships/oleObject" Target="../embeddings/oleObject68.bin"/><Relationship Id="rId9" Type="http://schemas.openxmlformats.org/officeDocument/2006/relationships/image" Target="../media/image90.wmf"/><Relationship Id="rId14" Type="http://schemas.openxmlformats.org/officeDocument/2006/relationships/oleObject" Target="../embeddings/oleObject73.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98.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oleObject" Target="../embeddings/oleObject6.bin"/><Relationship Id="rId18" Type="http://schemas.openxmlformats.org/officeDocument/2006/relationships/image" Target="../media/image9.w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6.wmf"/><Relationship Id="rId17" Type="http://schemas.openxmlformats.org/officeDocument/2006/relationships/oleObject" Target="../embeddings/oleObject8.bin"/><Relationship Id="rId2" Type="http://schemas.openxmlformats.org/officeDocument/2006/relationships/slideLayout" Target="../slideLayouts/slideLayout7.xml"/><Relationship Id="rId16" Type="http://schemas.openxmlformats.org/officeDocument/2006/relationships/image" Target="../media/image8.wmf"/><Relationship Id="rId20" Type="http://schemas.openxmlformats.org/officeDocument/2006/relationships/image" Target="../media/image10.wmf"/><Relationship Id="rId1" Type="http://schemas.openxmlformats.org/officeDocument/2006/relationships/vmlDrawing" Target="../drawings/vmlDrawing1.vml"/><Relationship Id="rId6" Type="http://schemas.openxmlformats.org/officeDocument/2006/relationships/image" Target="../media/image3.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5.emf"/><Relationship Id="rId19" Type="http://schemas.openxmlformats.org/officeDocument/2006/relationships/oleObject" Target="../embeddings/oleObject9.bin"/><Relationship Id="rId4" Type="http://schemas.openxmlformats.org/officeDocument/2006/relationships/image" Target="../media/image2.wmf"/><Relationship Id="rId9" Type="http://schemas.openxmlformats.org/officeDocument/2006/relationships/oleObject" Target="../embeddings/oleObject4.bin"/><Relationship Id="rId14" Type="http://schemas.openxmlformats.org/officeDocument/2006/relationships/image" Target="../media/image7.wmf"/><Relationship Id="rId22" Type="http://schemas.openxmlformats.org/officeDocument/2006/relationships/image" Target="../media/image11.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02.wmf"/><Relationship Id="rId13" Type="http://schemas.openxmlformats.org/officeDocument/2006/relationships/oleObject" Target="../embeddings/oleObject83.bin"/><Relationship Id="rId18" Type="http://schemas.openxmlformats.org/officeDocument/2006/relationships/image" Target="../media/image107.wmf"/><Relationship Id="rId3" Type="http://schemas.openxmlformats.org/officeDocument/2006/relationships/oleObject" Target="../embeddings/oleObject78.bin"/><Relationship Id="rId7" Type="http://schemas.openxmlformats.org/officeDocument/2006/relationships/oleObject" Target="../embeddings/oleObject80.bin"/><Relationship Id="rId12" Type="http://schemas.openxmlformats.org/officeDocument/2006/relationships/image" Target="../media/image104.wmf"/><Relationship Id="rId17" Type="http://schemas.openxmlformats.org/officeDocument/2006/relationships/oleObject" Target="../embeddings/oleObject85.bin"/><Relationship Id="rId2" Type="http://schemas.openxmlformats.org/officeDocument/2006/relationships/slideLayout" Target="../slideLayouts/slideLayout2.xml"/><Relationship Id="rId16" Type="http://schemas.openxmlformats.org/officeDocument/2006/relationships/image" Target="../media/image106.wmf"/><Relationship Id="rId1" Type="http://schemas.openxmlformats.org/officeDocument/2006/relationships/vmlDrawing" Target="../drawings/vmlDrawing17.vml"/><Relationship Id="rId6" Type="http://schemas.openxmlformats.org/officeDocument/2006/relationships/image" Target="../media/image101.wmf"/><Relationship Id="rId11" Type="http://schemas.openxmlformats.org/officeDocument/2006/relationships/oleObject" Target="../embeddings/oleObject82.bin"/><Relationship Id="rId5" Type="http://schemas.openxmlformats.org/officeDocument/2006/relationships/oleObject" Target="../embeddings/oleObject79.bin"/><Relationship Id="rId15" Type="http://schemas.openxmlformats.org/officeDocument/2006/relationships/oleObject" Target="../embeddings/oleObject84.bin"/><Relationship Id="rId10" Type="http://schemas.openxmlformats.org/officeDocument/2006/relationships/image" Target="../media/image103.wmf"/><Relationship Id="rId4" Type="http://schemas.openxmlformats.org/officeDocument/2006/relationships/image" Target="../media/image100.wmf"/><Relationship Id="rId9" Type="http://schemas.openxmlformats.org/officeDocument/2006/relationships/oleObject" Target="../embeddings/oleObject81.bin"/><Relationship Id="rId14" Type="http://schemas.openxmlformats.org/officeDocument/2006/relationships/image" Target="../media/image105.w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88.bin"/><Relationship Id="rId13" Type="http://schemas.openxmlformats.org/officeDocument/2006/relationships/image" Target="../media/image112.wmf"/><Relationship Id="rId3" Type="http://schemas.openxmlformats.org/officeDocument/2006/relationships/image" Target="../media/image114.png"/><Relationship Id="rId7" Type="http://schemas.openxmlformats.org/officeDocument/2006/relationships/image" Target="../media/image109.png"/><Relationship Id="rId12"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87.bin"/><Relationship Id="rId11" Type="http://schemas.openxmlformats.org/officeDocument/2006/relationships/image" Target="../media/image111.wmf"/><Relationship Id="rId5" Type="http://schemas.openxmlformats.org/officeDocument/2006/relationships/image" Target="../media/image108.png"/><Relationship Id="rId15" Type="http://schemas.openxmlformats.org/officeDocument/2006/relationships/image" Target="../media/image113.wmf"/><Relationship Id="rId10" Type="http://schemas.openxmlformats.org/officeDocument/2006/relationships/oleObject" Target="../embeddings/oleObject89.bin"/><Relationship Id="rId4" Type="http://schemas.openxmlformats.org/officeDocument/2006/relationships/oleObject" Target="../embeddings/oleObject86.bin"/><Relationship Id="rId9" Type="http://schemas.openxmlformats.org/officeDocument/2006/relationships/image" Target="../media/image110.png"/><Relationship Id="rId14" Type="http://schemas.openxmlformats.org/officeDocument/2006/relationships/oleObject" Target="../embeddings/oleObject91.bin"/></Relationships>
</file>

<file path=ppt/slides/_rels/slide34.xml.rels><?xml version="1.0" encoding="UTF-8" standalone="yes"?>
<Relationships xmlns="http://schemas.openxmlformats.org/package/2006/relationships"><Relationship Id="rId8" Type="http://schemas.openxmlformats.org/officeDocument/2006/relationships/image" Target="../media/image117.wmf"/><Relationship Id="rId13" Type="http://schemas.openxmlformats.org/officeDocument/2006/relationships/oleObject" Target="../embeddings/oleObject97.bin"/><Relationship Id="rId3" Type="http://schemas.openxmlformats.org/officeDocument/2006/relationships/oleObject" Target="../embeddings/oleObject92.bin"/><Relationship Id="rId7" Type="http://schemas.openxmlformats.org/officeDocument/2006/relationships/oleObject" Target="../embeddings/oleObject94.bin"/><Relationship Id="rId12" Type="http://schemas.openxmlformats.org/officeDocument/2006/relationships/image" Target="../media/image119.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16.wmf"/><Relationship Id="rId11" Type="http://schemas.openxmlformats.org/officeDocument/2006/relationships/oleObject" Target="../embeddings/oleObject96.bin"/><Relationship Id="rId5" Type="http://schemas.openxmlformats.org/officeDocument/2006/relationships/oleObject" Target="../embeddings/oleObject93.bin"/><Relationship Id="rId10" Type="http://schemas.openxmlformats.org/officeDocument/2006/relationships/image" Target="../media/image118.wmf"/><Relationship Id="rId4" Type="http://schemas.openxmlformats.org/officeDocument/2006/relationships/image" Target="../media/image115.wmf"/><Relationship Id="rId9" Type="http://schemas.openxmlformats.org/officeDocument/2006/relationships/oleObject" Target="../embeddings/oleObject95.bin"/><Relationship Id="rId14" Type="http://schemas.openxmlformats.org/officeDocument/2006/relationships/image" Target="../media/image120.wmf"/></Relationships>
</file>

<file path=ppt/slides/_rels/slide35.xml.rels><?xml version="1.0" encoding="UTF-8" standalone="yes"?>
<Relationships xmlns="http://schemas.openxmlformats.org/package/2006/relationships"><Relationship Id="rId8" Type="http://schemas.openxmlformats.org/officeDocument/2006/relationships/image" Target="../media/image123.wmf"/><Relationship Id="rId13" Type="http://schemas.openxmlformats.org/officeDocument/2006/relationships/oleObject" Target="../embeddings/oleObject103.bin"/><Relationship Id="rId18" Type="http://schemas.openxmlformats.org/officeDocument/2006/relationships/image" Target="../media/image128.wmf"/><Relationship Id="rId3" Type="http://schemas.openxmlformats.org/officeDocument/2006/relationships/oleObject" Target="../embeddings/oleObject98.bin"/><Relationship Id="rId21" Type="http://schemas.openxmlformats.org/officeDocument/2006/relationships/oleObject" Target="../embeddings/oleObject107.bin"/><Relationship Id="rId7" Type="http://schemas.openxmlformats.org/officeDocument/2006/relationships/oleObject" Target="../embeddings/oleObject100.bin"/><Relationship Id="rId12" Type="http://schemas.openxmlformats.org/officeDocument/2006/relationships/image" Target="../media/image125.wmf"/><Relationship Id="rId17" Type="http://schemas.openxmlformats.org/officeDocument/2006/relationships/oleObject" Target="../embeddings/oleObject105.bin"/><Relationship Id="rId2" Type="http://schemas.openxmlformats.org/officeDocument/2006/relationships/slideLayout" Target="../slideLayouts/slideLayout2.xml"/><Relationship Id="rId16" Type="http://schemas.openxmlformats.org/officeDocument/2006/relationships/image" Target="../media/image127.wmf"/><Relationship Id="rId20" Type="http://schemas.openxmlformats.org/officeDocument/2006/relationships/image" Target="../media/image129.wmf"/><Relationship Id="rId1" Type="http://schemas.openxmlformats.org/officeDocument/2006/relationships/vmlDrawing" Target="../drawings/vmlDrawing20.vml"/><Relationship Id="rId6" Type="http://schemas.openxmlformats.org/officeDocument/2006/relationships/image" Target="../media/image122.wmf"/><Relationship Id="rId11" Type="http://schemas.openxmlformats.org/officeDocument/2006/relationships/oleObject" Target="../embeddings/oleObject102.bin"/><Relationship Id="rId5" Type="http://schemas.openxmlformats.org/officeDocument/2006/relationships/oleObject" Target="../embeddings/oleObject99.bin"/><Relationship Id="rId15" Type="http://schemas.openxmlformats.org/officeDocument/2006/relationships/oleObject" Target="../embeddings/oleObject104.bin"/><Relationship Id="rId10" Type="http://schemas.openxmlformats.org/officeDocument/2006/relationships/image" Target="../media/image124.wmf"/><Relationship Id="rId19" Type="http://schemas.openxmlformats.org/officeDocument/2006/relationships/oleObject" Target="../embeddings/oleObject106.bin"/><Relationship Id="rId4" Type="http://schemas.openxmlformats.org/officeDocument/2006/relationships/image" Target="../media/image121.wmf"/><Relationship Id="rId9" Type="http://schemas.openxmlformats.org/officeDocument/2006/relationships/oleObject" Target="../embeddings/oleObject101.bin"/><Relationship Id="rId14" Type="http://schemas.openxmlformats.org/officeDocument/2006/relationships/image" Target="../media/image126.wmf"/><Relationship Id="rId22" Type="http://schemas.openxmlformats.org/officeDocument/2006/relationships/image" Target="../media/image130.wmf"/></Relationships>
</file>

<file path=ppt/slides/_rels/slide36.xml.rels><?xml version="1.0" encoding="UTF-8" standalone="yes"?>
<Relationships xmlns="http://schemas.openxmlformats.org/package/2006/relationships"><Relationship Id="rId13" Type="http://schemas.openxmlformats.org/officeDocument/2006/relationships/oleObject" Target="../embeddings/oleObject113.bin"/><Relationship Id="rId18" Type="http://schemas.openxmlformats.org/officeDocument/2006/relationships/image" Target="../media/image121.wmf"/><Relationship Id="rId26" Type="http://schemas.openxmlformats.org/officeDocument/2006/relationships/image" Target="../media/image125.wmf"/><Relationship Id="rId3" Type="http://schemas.openxmlformats.org/officeDocument/2006/relationships/oleObject" Target="../embeddings/oleObject108.bin"/><Relationship Id="rId21" Type="http://schemas.openxmlformats.org/officeDocument/2006/relationships/oleObject" Target="../embeddings/oleObject117.bin"/><Relationship Id="rId34" Type="http://schemas.openxmlformats.org/officeDocument/2006/relationships/image" Target="../media/image136.wmf"/><Relationship Id="rId7" Type="http://schemas.openxmlformats.org/officeDocument/2006/relationships/oleObject" Target="../embeddings/oleObject110.bin"/><Relationship Id="rId12" Type="http://schemas.openxmlformats.org/officeDocument/2006/relationships/image" Target="../media/image132.wmf"/><Relationship Id="rId17" Type="http://schemas.openxmlformats.org/officeDocument/2006/relationships/oleObject" Target="../embeddings/oleObject115.bin"/><Relationship Id="rId25" Type="http://schemas.openxmlformats.org/officeDocument/2006/relationships/oleObject" Target="../embeddings/oleObject119.bin"/><Relationship Id="rId33" Type="http://schemas.openxmlformats.org/officeDocument/2006/relationships/oleObject" Target="../embeddings/oleObject123.bin"/><Relationship Id="rId2" Type="http://schemas.openxmlformats.org/officeDocument/2006/relationships/slideLayout" Target="../slideLayouts/slideLayout2.xml"/><Relationship Id="rId16" Type="http://schemas.openxmlformats.org/officeDocument/2006/relationships/image" Target="../media/image134.wmf"/><Relationship Id="rId20" Type="http://schemas.openxmlformats.org/officeDocument/2006/relationships/image" Target="../media/image122.wmf"/><Relationship Id="rId29" Type="http://schemas.openxmlformats.org/officeDocument/2006/relationships/oleObject" Target="../embeddings/oleObject121.bin"/><Relationship Id="rId1" Type="http://schemas.openxmlformats.org/officeDocument/2006/relationships/vmlDrawing" Target="../drawings/vmlDrawing21.vml"/><Relationship Id="rId6" Type="http://schemas.openxmlformats.org/officeDocument/2006/relationships/image" Target="../media/image116.wmf"/><Relationship Id="rId11" Type="http://schemas.openxmlformats.org/officeDocument/2006/relationships/oleObject" Target="../embeddings/oleObject112.bin"/><Relationship Id="rId24" Type="http://schemas.openxmlformats.org/officeDocument/2006/relationships/image" Target="../media/image124.wmf"/><Relationship Id="rId32" Type="http://schemas.openxmlformats.org/officeDocument/2006/relationships/image" Target="../media/image135.wmf"/><Relationship Id="rId5" Type="http://schemas.openxmlformats.org/officeDocument/2006/relationships/oleObject" Target="../embeddings/oleObject109.bin"/><Relationship Id="rId15" Type="http://schemas.openxmlformats.org/officeDocument/2006/relationships/oleObject" Target="../embeddings/oleObject114.bin"/><Relationship Id="rId23" Type="http://schemas.openxmlformats.org/officeDocument/2006/relationships/oleObject" Target="../embeddings/oleObject118.bin"/><Relationship Id="rId28" Type="http://schemas.openxmlformats.org/officeDocument/2006/relationships/image" Target="../media/image126.wmf"/><Relationship Id="rId10" Type="http://schemas.openxmlformats.org/officeDocument/2006/relationships/image" Target="../media/image118.wmf"/><Relationship Id="rId19" Type="http://schemas.openxmlformats.org/officeDocument/2006/relationships/oleObject" Target="../embeddings/oleObject116.bin"/><Relationship Id="rId31" Type="http://schemas.openxmlformats.org/officeDocument/2006/relationships/oleObject" Target="../embeddings/oleObject122.bin"/><Relationship Id="rId4" Type="http://schemas.openxmlformats.org/officeDocument/2006/relationships/image" Target="../media/image115.wmf"/><Relationship Id="rId9" Type="http://schemas.openxmlformats.org/officeDocument/2006/relationships/oleObject" Target="../embeddings/oleObject111.bin"/><Relationship Id="rId14" Type="http://schemas.openxmlformats.org/officeDocument/2006/relationships/image" Target="../media/image133.wmf"/><Relationship Id="rId22" Type="http://schemas.openxmlformats.org/officeDocument/2006/relationships/image" Target="../media/image123.wmf"/><Relationship Id="rId27" Type="http://schemas.openxmlformats.org/officeDocument/2006/relationships/oleObject" Target="../embeddings/oleObject120.bin"/><Relationship Id="rId30" Type="http://schemas.openxmlformats.org/officeDocument/2006/relationships/image" Target="../media/image127.wmf"/><Relationship Id="rId8" Type="http://schemas.openxmlformats.org/officeDocument/2006/relationships/image" Target="../media/image131.wmf"/></Relationships>
</file>

<file path=ppt/slides/_rels/slide37.xml.rels><?xml version="1.0" encoding="UTF-8" standalone="yes"?>
<Relationships xmlns="http://schemas.openxmlformats.org/package/2006/relationships"><Relationship Id="rId13" Type="http://schemas.openxmlformats.org/officeDocument/2006/relationships/oleObject" Target="../embeddings/oleObject129.bin"/><Relationship Id="rId18" Type="http://schemas.openxmlformats.org/officeDocument/2006/relationships/image" Target="../media/image121.wmf"/><Relationship Id="rId26" Type="http://schemas.openxmlformats.org/officeDocument/2006/relationships/image" Target="../media/image125.wmf"/><Relationship Id="rId3" Type="http://schemas.openxmlformats.org/officeDocument/2006/relationships/oleObject" Target="../embeddings/oleObject124.bin"/><Relationship Id="rId21" Type="http://schemas.openxmlformats.org/officeDocument/2006/relationships/oleObject" Target="../embeddings/oleObject133.bin"/><Relationship Id="rId34" Type="http://schemas.openxmlformats.org/officeDocument/2006/relationships/image" Target="../media/image142.wmf"/><Relationship Id="rId7" Type="http://schemas.openxmlformats.org/officeDocument/2006/relationships/oleObject" Target="../embeddings/oleObject126.bin"/><Relationship Id="rId12" Type="http://schemas.openxmlformats.org/officeDocument/2006/relationships/image" Target="../media/image132.wmf"/><Relationship Id="rId17" Type="http://schemas.openxmlformats.org/officeDocument/2006/relationships/oleObject" Target="../embeddings/oleObject131.bin"/><Relationship Id="rId25" Type="http://schemas.openxmlformats.org/officeDocument/2006/relationships/oleObject" Target="../embeddings/oleObject135.bin"/><Relationship Id="rId33" Type="http://schemas.openxmlformats.org/officeDocument/2006/relationships/oleObject" Target="../embeddings/oleObject139.bin"/><Relationship Id="rId2" Type="http://schemas.openxmlformats.org/officeDocument/2006/relationships/slideLayout" Target="../slideLayouts/slideLayout2.xml"/><Relationship Id="rId16" Type="http://schemas.openxmlformats.org/officeDocument/2006/relationships/image" Target="../media/image139.wmf"/><Relationship Id="rId20" Type="http://schemas.openxmlformats.org/officeDocument/2006/relationships/image" Target="../media/image122.wmf"/><Relationship Id="rId29" Type="http://schemas.openxmlformats.org/officeDocument/2006/relationships/oleObject" Target="../embeddings/oleObject137.bin"/><Relationship Id="rId1" Type="http://schemas.openxmlformats.org/officeDocument/2006/relationships/vmlDrawing" Target="../drawings/vmlDrawing22.vml"/><Relationship Id="rId6" Type="http://schemas.openxmlformats.org/officeDocument/2006/relationships/image" Target="../media/image137.wmf"/><Relationship Id="rId11" Type="http://schemas.openxmlformats.org/officeDocument/2006/relationships/oleObject" Target="../embeddings/oleObject128.bin"/><Relationship Id="rId24" Type="http://schemas.openxmlformats.org/officeDocument/2006/relationships/image" Target="../media/image124.wmf"/><Relationship Id="rId32" Type="http://schemas.openxmlformats.org/officeDocument/2006/relationships/image" Target="../media/image141.wmf"/><Relationship Id="rId5" Type="http://schemas.openxmlformats.org/officeDocument/2006/relationships/oleObject" Target="../embeddings/oleObject125.bin"/><Relationship Id="rId15" Type="http://schemas.openxmlformats.org/officeDocument/2006/relationships/oleObject" Target="../embeddings/oleObject130.bin"/><Relationship Id="rId23" Type="http://schemas.openxmlformats.org/officeDocument/2006/relationships/oleObject" Target="../embeddings/oleObject134.bin"/><Relationship Id="rId28" Type="http://schemas.openxmlformats.org/officeDocument/2006/relationships/image" Target="../media/image126.wmf"/><Relationship Id="rId10" Type="http://schemas.openxmlformats.org/officeDocument/2006/relationships/image" Target="../media/image138.wmf"/><Relationship Id="rId19" Type="http://schemas.openxmlformats.org/officeDocument/2006/relationships/oleObject" Target="../embeddings/oleObject132.bin"/><Relationship Id="rId31" Type="http://schemas.openxmlformats.org/officeDocument/2006/relationships/oleObject" Target="../embeddings/oleObject138.bin"/><Relationship Id="rId4" Type="http://schemas.openxmlformats.org/officeDocument/2006/relationships/image" Target="../media/image115.wmf"/><Relationship Id="rId9" Type="http://schemas.openxmlformats.org/officeDocument/2006/relationships/oleObject" Target="../embeddings/oleObject127.bin"/><Relationship Id="rId14" Type="http://schemas.openxmlformats.org/officeDocument/2006/relationships/image" Target="../media/image133.wmf"/><Relationship Id="rId22" Type="http://schemas.openxmlformats.org/officeDocument/2006/relationships/image" Target="../media/image123.wmf"/><Relationship Id="rId27" Type="http://schemas.openxmlformats.org/officeDocument/2006/relationships/oleObject" Target="../embeddings/oleObject136.bin"/><Relationship Id="rId30" Type="http://schemas.openxmlformats.org/officeDocument/2006/relationships/image" Target="../media/image140.wmf"/><Relationship Id="rId8" Type="http://schemas.openxmlformats.org/officeDocument/2006/relationships/image" Target="../media/image131.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3.wmf"/><Relationship Id="rId5" Type="http://schemas.openxmlformats.org/officeDocument/2006/relationships/oleObject" Target="../embeddings/oleObject12.bin"/><Relationship Id="rId4" Type="http://schemas.openxmlformats.org/officeDocument/2006/relationships/image" Target="../media/image12.wmf"/></Relationships>
</file>

<file path=ppt/slides/_rels/slide40.xml.rels><?xml version="1.0" encoding="UTF-8" standalone="yes"?>
<Relationships xmlns="http://schemas.openxmlformats.org/package/2006/relationships"><Relationship Id="rId3" Type="http://schemas.openxmlformats.org/officeDocument/2006/relationships/hyperlink" Target="https://www.baidu.com/s?wd=%E7%BA%BF%E6%80%A7%E5%85%83%E4%BB%B6&amp;tn=SE_PcZhidaonwhc_ngpagmjz&amp;rsv_dl=gh_pc_zhidao" TargetMode="External"/><Relationship Id="rId2" Type="http://schemas.openxmlformats.org/officeDocument/2006/relationships/hyperlink" Target="https://www.baidu.com/s?wd=%E7%BA%BF%E6%80%A7%E5%A4%B1%E7%9C%9F&amp;tn=SE_PcZhidaonwhc_ngpagmjz&amp;rsv_dl=gh_pc_zhidao"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54.wmf"/><Relationship Id="rId5" Type="http://schemas.openxmlformats.org/officeDocument/2006/relationships/oleObject" Target="../embeddings/oleObject141.bin"/><Relationship Id="rId4" Type="http://schemas.openxmlformats.org/officeDocument/2006/relationships/image" Target="../media/image153.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13.xml"/><Relationship Id="rId1" Type="http://schemas.openxmlformats.org/officeDocument/2006/relationships/vmlDrawing" Target="../drawings/vmlDrawing24.vml"/><Relationship Id="rId4" Type="http://schemas.openxmlformats.org/officeDocument/2006/relationships/image" Target="../media/image155.wmf"/></Relationships>
</file>

<file path=ppt/slides/_rels/slide4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3.xml"/><Relationship Id="rId4" Type="http://schemas.openxmlformats.org/officeDocument/2006/relationships/image" Target="../media/image1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3.xml"/><Relationship Id="rId4" Type="http://schemas.openxmlformats.org/officeDocument/2006/relationships/image" Target="../media/image161.png"/></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45.bin"/><Relationship Id="rId13" Type="http://schemas.openxmlformats.org/officeDocument/2006/relationships/image" Target="../media/image166.wmf"/><Relationship Id="rId3" Type="http://schemas.openxmlformats.org/officeDocument/2006/relationships/image" Target="../media/image1510.png"/><Relationship Id="rId7" Type="http://schemas.openxmlformats.org/officeDocument/2006/relationships/image" Target="../media/image163.wmf"/><Relationship Id="rId12" Type="http://schemas.openxmlformats.org/officeDocument/2006/relationships/oleObject" Target="../embeddings/oleObject147.bin"/><Relationship Id="rId2" Type="http://schemas.openxmlformats.org/officeDocument/2006/relationships/slideLayout" Target="../slideLayouts/slideLayout13.xml"/><Relationship Id="rId1" Type="http://schemas.openxmlformats.org/officeDocument/2006/relationships/vmlDrawing" Target="../drawings/vmlDrawing25.vml"/><Relationship Id="rId6" Type="http://schemas.openxmlformats.org/officeDocument/2006/relationships/oleObject" Target="../embeddings/oleObject144.bin"/><Relationship Id="rId11" Type="http://schemas.openxmlformats.org/officeDocument/2006/relationships/image" Target="../media/image165.wmf"/><Relationship Id="rId5" Type="http://schemas.openxmlformats.org/officeDocument/2006/relationships/image" Target="../media/image162.wmf"/><Relationship Id="rId10" Type="http://schemas.openxmlformats.org/officeDocument/2006/relationships/oleObject" Target="../embeddings/oleObject146.bin"/><Relationship Id="rId4" Type="http://schemas.openxmlformats.org/officeDocument/2006/relationships/oleObject" Target="../embeddings/oleObject143.bin"/><Relationship Id="rId9" Type="http://schemas.openxmlformats.org/officeDocument/2006/relationships/image" Target="../media/image164.wmf"/><Relationship Id="rId14" Type="http://schemas.openxmlformats.org/officeDocument/2006/relationships/image" Target="../media/image1520.png"/></Relationships>
</file>

<file path=ppt/slides/_rels/slide52.xml.rels><?xml version="1.0" encoding="UTF-8" standalone="yes"?>
<Relationships xmlns="http://schemas.openxmlformats.org/package/2006/relationships"><Relationship Id="rId8" Type="http://schemas.openxmlformats.org/officeDocument/2006/relationships/image" Target="../media/image169.wmf"/><Relationship Id="rId13" Type="http://schemas.openxmlformats.org/officeDocument/2006/relationships/image" Target="../media/image177.png"/><Relationship Id="rId18" Type="http://schemas.openxmlformats.org/officeDocument/2006/relationships/image" Target="../media/image172.wmf"/><Relationship Id="rId26" Type="http://schemas.openxmlformats.org/officeDocument/2006/relationships/image" Target="../media/image176.wmf"/><Relationship Id="rId3" Type="http://schemas.openxmlformats.org/officeDocument/2006/relationships/oleObject" Target="../embeddings/oleObject148.bin"/><Relationship Id="rId21" Type="http://schemas.openxmlformats.org/officeDocument/2006/relationships/oleObject" Target="../embeddings/oleObject156.bin"/><Relationship Id="rId7" Type="http://schemas.openxmlformats.org/officeDocument/2006/relationships/oleObject" Target="../embeddings/oleObject150.bin"/><Relationship Id="rId12" Type="http://schemas.openxmlformats.org/officeDocument/2006/relationships/image" Target="../media/image164.wmf"/><Relationship Id="rId17" Type="http://schemas.openxmlformats.org/officeDocument/2006/relationships/oleObject" Target="../embeddings/oleObject154.bin"/><Relationship Id="rId25" Type="http://schemas.openxmlformats.org/officeDocument/2006/relationships/oleObject" Target="../embeddings/oleObject158.bin"/><Relationship Id="rId2" Type="http://schemas.openxmlformats.org/officeDocument/2006/relationships/slideLayout" Target="../slideLayouts/slideLayout13.xml"/><Relationship Id="rId16" Type="http://schemas.openxmlformats.org/officeDocument/2006/relationships/image" Target="../media/image171.wmf"/><Relationship Id="rId20" Type="http://schemas.openxmlformats.org/officeDocument/2006/relationships/image" Target="../media/image173.wmf"/><Relationship Id="rId1" Type="http://schemas.openxmlformats.org/officeDocument/2006/relationships/vmlDrawing" Target="../drawings/vmlDrawing26.vml"/><Relationship Id="rId6" Type="http://schemas.openxmlformats.org/officeDocument/2006/relationships/image" Target="../media/image168.wmf"/><Relationship Id="rId11" Type="http://schemas.openxmlformats.org/officeDocument/2006/relationships/oleObject" Target="../embeddings/oleObject152.bin"/><Relationship Id="rId24" Type="http://schemas.openxmlformats.org/officeDocument/2006/relationships/image" Target="../media/image175.wmf"/><Relationship Id="rId5" Type="http://schemas.openxmlformats.org/officeDocument/2006/relationships/oleObject" Target="../embeddings/oleObject149.bin"/><Relationship Id="rId15" Type="http://schemas.openxmlformats.org/officeDocument/2006/relationships/oleObject" Target="../embeddings/oleObject153.bin"/><Relationship Id="rId23" Type="http://schemas.openxmlformats.org/officeDocument/2006/relationships/oleObject" Target="../embeddings/oleObject157.bin"/><Relationship Id="rId10" Type="http://schemas.openxmlformats.org/officeDocument/2006/relationships/image" Target="../media/image170.wmf"/><Relationship Id="rId19" Type="http://schemas.openxmlformats.org/officeDocument/2006/relationships/oleObject" Target="../embeddings/oleObject155.bin"/><Relationship Id="rId4" Type="http://schemas.openxmlformats.org/officeDocument/2006/relationships/image" Target="../media/image167.wmf"/><Relationship Id="rId9" Type="http://schemas.openxmlformats.org/officeDocument/2006/relationships/oleObject" Target="../embeddings/oleObject151.bin"/><Relationship Id="rId14" Type="http://schemas.openxmlformats.org/officeDocument/2006/relationships/image" Target="../media/image178.png"/><Relationship Id="rId22" Type="http://schemas.openxmlformats.org/officeDocument/2006/relationships/image" Target="../media/image174.wmf"/></Relationships>
</file>

<file path=ppt/slides/_rels/slide53.xml.rels><?xml version="1.0" encoding="UTF-8" standalone="yes"?>
<Relationships xmlns="http://schemas.openxmlformats.org/package/2006/relationships"><Relationship Id="rId8" Type="http://schemas.openxmlformats.org/officeDocument/2006/relationships/image" Target="../media/image181.wmf"/><Relationship Id="rId13" Type="http://schemas.openxmlformats.org/officeDocument/2006/relationships/oleObject" Target="../embeddings/oleObject164.bin"/><Relationship Id="rId3" Type="http://schemas.openxmlformats.org/officeDocument/2006/relationships/oleObject" Target="../embeddings/oleObject159.bin"/><Relationship Id="rId7" Type="http://schemas.openxmlformats.org/officeDocument/2006/relationships/oleObject" Target="../embeddings/oleObject161.bin"/><Relationship Id="rId12" Type="http://schemas.openxmlformats.org/officeDocument/2006/relationships/image" Target="../media/image183.wmf"/><Relationship Id="rId17" Type="http://schemas.openxmlformats.org/officeDocument/2006/relationships/oleObject" Target="../embeddings/oleObject166.bin"/><Relationship Id="rId2" Type="http://schemas.openxmlformats.org/officeDocument/2006/relationships/slideLayout" Target="../slideLayouts/slideLayout7.xml"/><Relationship Id="rId16" Type="http://schemas.openxmlformats.org/officeDocument/2006/relationships/image" Target="../media/image185.wmf"/><Relationship Id="rId1" Type="http://schemas.openxmlformats.org/officeDocument/2006/relationships/vmlDrawing" Target="../drawings/vmlDrawing27.vml"/><Relationship Id="rId6" Type="http://schemas.openxmlformats.org/officeDocument/2006/relationships/image" Target="../media/image180.wmf"/><Relationship Id="rId11" Type="http://schemas.openxmlformats.org/officeDocument/2006/relationships/oleObject" Target="../embeddings/oleObject163.bin"/><Relationship Id="rId5" Type="http://schemas.openxmlformats.org/officeDocument/2006/relationships/oleObject" Target="../embeddings/oleObject160.bin"/><Relationship Id="rId15" Type="http://schemas.openxmlformats.org/officeDocument/2006/relationships/oleObject" Target="../embeddings/oleObject165.bin"/><Relationship Id="rId10" Type="http://schemas.openxmlformats.org/officeDocument/2006/relationships/image" Target="../media/image182.wmf"/><Relationship Id="rId4" Type="http://schemas.openxmlformats.org/officeDocument/2006/relationships/image" Target="../media/image179.wmf"/><Relationship Id="rId9" Type="http://schemas.openxmlformats.org/officeDocument/2006/relationships/oleObject" Target="../embeddings/oleObject162.bin"/><Relationship Id="rId14" Type="http://schemas.openxmlformats.org/officeDocument/2006/relationships/image" Target="../media/image184.wmf"/></Relationships>
</file>

<file path=ppt/slides/_rels/slide54.xml.rels><?xml version="1.0" encoding="UTF-8" standalone="yes"?>
<Relationships xmlns="http://schemas.openxmlformats.org/package/2006/relationships"><Relationship Id="rId8" Type="http://schemas.openxmlformats.org/officeDocument/2006/relationships/image" Target="../media/image185.wmf"/><Relationship Id="rId3" Type="http://schemas.openxmlformats.org/officeDocument/2006/relationships/image" Target="../media/image190.png"/><Relationship Id="rId7" Type="http://schemas.openxmlformats.org/officeDocument/2006/relationships/oleObject" Target="../embeddings/oleObject165.bin"/><Relationship Id="rId2" Type="http://schemas.openxmlformats.org/officeDocument/2006/relationships/slideLayout" Target="../slideLayouts/slideLayout13.xml"/><Relationship Id="rId1" Type="http://schemas.openxmlformats.org/officeDocument/2006/relationships/vmlDrawing" Target="../drawings/vmlDrawing28.vml"/><Relationship Id="rId6" Type="http://schemas.openxmlformats.org/officeDocument/2006/relationships/image" Target="../media/image180.wmf"/><Relationship Id="rId5" Type="http://schemas.openxmlformats.org/officeDocument/2006/relationships/oleObject" Target="../embeddings/oleObject160.bin"/><Relationship Id="rId4" Type="http://schemas.openxmlformats.org/officeDocument/2006/relationships/image" Target="../media/image191.png"/></Relationships>
</file>

<file path=ppt/slides/_rels/slide5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5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5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5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98.emf"/><Relationship Id="rId1" Type="http://schemas.openxmlformats.org/officeDocument/2006/relationships/slideLayout" Target="../slideLayouts/slideLayout13.xml"/><Relationship Id="rId4" Type="http://schemas.openxmlformats.org/officeDocument/2006/relationships/image" Target="../media/image1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200.wmf"/><Relationship Id="rId5" Type="http://schemas.openxmlformats.org/officeDocument/2006/relationships/oleObject" Target="../embeddings/oleObject168.bin"/><Relationship Id="rId4" Type="http://schemas.openxmlformats.org/officeDocument/2006/relationships/image" Target="../media/image199.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69.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202.wmf"/><Relationship Id="rId5" Type="http://schemas.openxmlformats.org/officeDocument/2006/relationships/oleObject" Target="../embeddings/oleObject170.bin"/><Relationship Id="rId4" Type="http://schemas.openxmlformats.org/officeDocument/2006/relationships/image" Target="../media/image201.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Layout" Target="../slideLayouts/slideLayout7.xml"/><Relationship Id="rId1" Type="http://schemas.openxmlformats.org/officeDocument/2006/relationships/vmlDrawing" Target="../drawings/vmlDrawing31.vml"/><Relationship Id="rId4" Type="http://schemas.openxmlformats.org/officeDocument/2006/relationships/image" Target="../media/image203.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72.bin"/><Relationship Id="rId2" Type="http://schemas.openxmlformats.org/officeDocument/2006/relationships/slideLayout" Target="../slideLayouts/slideLayout7.xml"/><Relationship Id="rId1" Type="http://schemas.openxmlformats.org/officeDocument/2006/relationships/vmlDrawing" Target="../drawings/vmlDrawing32.vml"/><Relationship Id="rId4" Type="http://schemas.openxmlformats.org/officeDocument/2006/relationships/image" Target="../media/image204.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7.xml"/><Relationship Id="rId1" Type="http://schemas.openxmlformats.org/officeDocument/2006/relationships/vmlDrawing" Target="../drawings/vmlDrawing33.vml"/><Relationship Id="rId4" Type="http://schemas.openxmlformats.org/officeDocument/2006/relationships/image" Target="../media/image205.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Layout" Target="../slideLayouts/slideLayout7.xml"/><Relationship Id="rId1" Type="http://schemas.openxmlformats.org/officeDocument/2006/relationships/vmlDrawing" Target="../drawings/vmlDrawing34.vml"/><Relationship Id="rId4" Type="http://schemas.openxmlformats.org/officeDocument/2006/relationships/image" Target="../media/image206.w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209.wmf"/><Relationship Id="rId3" Type="http://schemas.openxmlformats.org/officeDocument/2006/relationships/oleObject" Target="../embeddings/oleObject175.bin"/><Relationship Id="rId7" Type="http://schemas.openxmlformats.org/officeDocument/2006/relationships/oleObject" Target="../embeddings/oleObject177.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208.wmf"/><Relationship Id="rId5" Type="http://schemas.openxmlformats.org/officeDocument/2006/relationships/oleObject" Target="../embeddings/oleObject176.bin"/><Relationship Id="rId4" Type="http://schemas.openxmlformats.org/officeDocument/2006/relationships/image" Target="../media/image207.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7.xml"/><Relationship Id="rId1" Type="http://schemas.openxmlformats.org/officeDocument/2006/relationships/vmlDrawing" Target="../drawings/vmlDrawing36.vml"/><Relationship Id="rId4" Type="http://schemas.openxmlformats.org/officeDocument/2006/relationships/image" Target="../media/image210.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212.wmf"/><Relationship Id="rId5" Type="http://schemas.openxmlformats.org/officeDocument/2006/relationships/oleObject" Target="../embeddings/oleObject180.bin"/><Relationship Id="rId4" Type="http://schemas.openxmlformats.org/officeDocument/2006/relationships/image" Target="../media/image211.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slideLayout" Target="../slideLayouts/slideLayout7.xml"/><Relationship Id="rId1" Type="http://schemas.openxmlformats.org/officeDocument/2006/relationships/vmlDrawing" Target="../drawings/vmlDrawing38.vml"/><Relationship Id="rId4" Type="http://schemas.openxmlformats.org/officeDocument/2006/relationships/image" Target="../media/image213.w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82.bin"/><Relationship Id="rId2" Type="http://schemas.openxmlformats.org/officeDocument/2006/relationships/slideLayout" Target="../slideLayouts/slideLayout7.xml"/><Relationship Id="rId1" Type="http://schemas.openxmlformats.org/officeDocument/2006/relationships/vmlDrawing" Target="../drawings/vmlDrawing39.vml"/><Relationship Id="rId4" Type="http://schemas.openxmlformats.org/officeDocument/2006/relationships/image" Target="../media/image214.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slideLayout" Target="../slideLayouts/slideLayout7.xml"/><Relationship Id="rId1" Type="http://schemas.openxmlformats.org/officeDocument/2006/relationships/vmlDrawing" Target="../drawings/vmlDrawing40.vml"/><Relationship Id="rId4" Type="http://schemas.openxmlformats.org/officeDocument/2006/relationships/image" Target="../media/image215.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217.wmf"/><Relationship Id="rId5" Type="http://schemas.openxmlformats.org/officeDocument/2006/relationships/oleObject" Target="../embeddings/oleObject185.bin"/><Relationship Id="rId4" Type="http://schemas.openxmlformats.org/officeDocument/2006/relationships/image" Target="../media/image216.wmf"/></Relationships>
</file>

<file path=ppt/slides/_rels/slide78.xml.rels><?xml version="1.0" encoding="UTF-8" standalone="yes"?>
<Relationships xmlns="http://schemas.openxmlformats.org/package/2006/relationships"><Relationship Id="rId8" Type="http://schemas.openxmlformats.org/officeDocument/2006/relationships/image" Target="../media/image220.wmf"/><Relationship Id="rId3" Type="http://schemas.openxmlformats.org/officeDocument/2006/relationships/oleObject" Target="../embeddings/oleObject186.bin"/><Relationship Id="rId7" Type="http://schemas.openxmlformats.org/officeDocument/2006/relationships/oleObject" Target="../embeddings/oleObject188.bin"/><Relationship Id="rId12" Type="http://schemas.openxmlformats.org/officeDocument/2006/relationships/image" Target="../media/image222.wmf"/><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219.wmf"/><Relationship Id="rId11" Type="http://schemas.openxmlformats.org/officeDocument/2006/relationships/oleObject" Target="../embeddings/oleObject190.bin"/><Relationship Id="rId5" Type="http://schemas.openxmlformats.org/officeDocument/2006/relationships/oleObject" Target="../embeddings/oleObject187.bin"/><Relationship Id="rId10" Type="http://schemas.openxmlformats.org/officeDocument/2006/relationships/image" Target="../media/image221.wmf"/><Relationship Id="rId4" Type="http://schemas.openxmlformats.org/officeDocument/2006/relationships/image" Target="../media/image218.wmf"/><Relationship Id="rId9" Type="http://schemas.openxmlformats.org/officeDocument/2006/relationships/oleObject" Target="../embeddings/oleObject189.bin"/></Relationships>
</file>

<file path=ppt/slides/_rels/slide79.xml.rels><?xml version="1.0" encoding="UTF-8" standalone="yes"?>
<Relationships xmlns="http://schemas.openxmlformats.org/package/2006/relationships"><Relationship Id="rId8" Type="http://schemas.openxmlformats.org/officeDocument/2006/relationships/image" Target="../media/image220.wmf"/><Relationship Id="rId13" Type="http://schemas.openxmlformats.org/officeDocument/2006/relationships/image" Target="../media/image224.wmf"/><Relationship Id="rId3" Type="http://schemas.openxmlformats.org/officeDocument/2006/relationships/oleObject" Target="../embeddings/oleObject191.bin"/><Relationship Id="rId7" Type="http://schemas.openxmlformats.org/officeDocument/2006/relationships/oleObject" Target="../embeddings/oleObject193.bin"/><Relationship Id="rId12" Type="http://schemas.openxmlformats.org/officeDocument/2006/relationships/oleObject" Target="../embeddings/oleObject196.bin"/><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219.wmf"/><Relationship Id="rId11" Type="http://schemas.openxmlformats.org/officeDocument/2006/relationships/image" Target="../media/image223.wmf"/><Relationship Id="rId5" Type="http://schemas.openxmlformats.org/officeDocument/2006/relationships/oleObject" Target="../embeddings/oleObject192.bin"/><Relationship Id="rId15" Type="http://schemas.openxmlformats.org/officeDocument/2006/relationships/image" Target="../media/image225.wmf"/><Relationship Id="rId10" Type="http://schemas.openxmlformats.org/officeDocument/2006/relationships/oleObject" Target="../embeddings/oleObject195.bin"/><Relationship Id="rId4" Type="http://schemas.openxmlformats.org/officeDocument/2006/relationships/image" Target="../media/image218.wmf"/><Relationship Id="rId9" Type="http://schemas.openxmlformats.org/officeDocument/2006/relationships/oleObject" Target="../embeddings/oleObject194.bin"/><Relationship Id="rId14" Type="http://schemas.openxmlformats.org/officeDocument/2006/relationships/oleObject" Target="../embeddings/oleObject197.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220.wmf"/><Relationship Id="rId3" Type="http://schemas.openxmlformats.org/officeDocument/2006/relationships/oleObject" Target="../embeddings/oleObject198.bin"/><Relationship Id="rId7" Type="http://schemas.openxmlformats.org/officeDocument/2006/relationships/oleObject" Target="../embeddings/oleObject200.bin"/><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219.wmf"/><Relationship Id="rId5" Type="http://schemas.openxmlformats.org/officeDocument/2006/relationships/oleObject" Target="../embeddings/oleObject199.bin"/><Relationship Id="rId4" Type="http://schemas.openxmlformats.org/officeDocument/2006/relationships/image" Target="../media/image218.wmf"/><Relationship Id="rId9" Type="http://schemas.openxmlformats.org/officeDocument/2006/relationships/oleObject" Target="../embeddings/oleObject201.bin"/></Relationships>
</file>

<file path=ppt/slides/_rels/slide81.xml.rels><?xml version="1.0" encoding="UTF-8" standalone="yes"?>
<Relationships xmlns="http://schemas.openxmlformats.org/package/2006/relationships"><Relationship Id="rId8" Type="http://schemas.openxmlformats.org/officeDocument/2006/relationships/image" Target="../media/image219.wmf"/><Relationship Id="rId3" Type="http://schemas.openxmlformats.org/officeDocument/2006/relationships/oleObject" Target="../embeddings/oleObject202.bin"/><Relationship Id="rId7" Type="http://schemas.openxmlformats.org/officeDocument/2006/relationships/oleObject" Target="../embeddings/oleObject204.bin"/><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image" Target="../media/image220.wmf"/><Relationship Id="rId5" Type="http://schemas.openxmlformats.org/officeDocument/2006/relationships/oleObject" Target="../embeddings/oleObject203.bin"/><Relationship Id="rId4" Type="http://schemas.openxmlformats.org/officeDocument/2006/relationships/image" Target="../media/image226.wmf"/><Relationship Id="rId9" Type="http://schemas.openxmlformats.org/officeDocument/2006/relationships/oleObject" Target="../embeddings/oleObject205.bin"/></Relationships>
</file>

<file path=ppt/slides/_rels/slide82.xml.rels><?xml version="1.0" encoding="UTF-8" standalone="yes"?>
<Relationships xmlns="http://schemas.openxmlformats.org/package/2006/relationships"><Relationship Id="rId8" Type="http://schemas.openxmlformats.org/officeDocument/2006/relationships/image" Target="../media/image220.wmf"/><Relationship Id="rId3" Type="http://schemas.openxmlformats.org/officeDocument/2006/relationships/oleObject" Target="../embeddings/oleObject206.bin"/><Relationship Id="rId7" Type="http://schemas.openxmlformats.org/officeDocument/2006/relationships/oleObject" Target="../embeddings/oleObject208.bin"/><Relationship Id="rId12" Type="http://schemas.openxmlformats.org/officeDocument/2006/relationships/image" Target="../media/image228.wmf"/><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image" Target="../media/image219.wmf"/><Relationship Id="rId11" Type="http://schemas.openxmlformats.org/officeDocument/2006/relationships/oleObject" Target="../embeddings/oleObject210.bin"/><Relationship Id="rId5" Type="http://schemas.openxmlformats.org/officeDocument/2006/relationships/oleObject" Target="../embeddings/oleObject207.bin"/><Relationship Id="rId10" Type="http://schemas.openxmlformats.org/officeDocument/2006/relationships/image" Target="../media/image227.wmf"/><Relationship Id="rId4" Type="http://schemas.openxmlformats.org/officeDocument/2006/relationships/image" Target="../media/image226.wmf"/><Relationship Id="rId9" Type="http://schemas.openxmlformats.org/officeDocument/2006/relationships/oleObject" Target="../embeddings/oleObject209.bin"/></Relationships>
</file>

<file path=ppt/slides/_rels/slide83.xml.rels><?xml version="1.0" encoding="UTF-8" standalone="yes"?>
<Relationships xmlns="http://schemas.openxmlformats.org/package/2006/relationships"><Relationship Id="rId8" Type="http://schemas.openxmlformats.org/officeDocument/2006/relationships/image" Target="../media/image231.wmf"/><Relationship Id="rId3" Type="http://schemas.openxmlformats.org/officeDocument/2006/relationships/oleObject" Target="../embeddings/oleObject211.bin"/><Relationship Id="rId7" Type="http://schemas.openxmlformats.org/officeDocument/2006/relationships/oleObject" Target="../embeddings/oleObject213.bin"/><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image" Target="../media/image230.wmf"/><Relationship Id="rId5" Type="http://schemas.openxmlformats.org/officeDocument/2006/relationships/oleObject" Target="../embeddings/oleObject212.bin"/><Relationship Id="rId4" Type="http://schemas.openxmlformats.org/officeDocument/2006/relationships/image" Target="../media/image229.wmf"/></Relationships>
</file>

<file path=ppt/slides/_rels/slide84.xml.rels><?xml version="1.0" encoding="UTF-8" standalone="yes"?>
<Relationships xmlns="http://schemas.openxmlformats.org/package/2006/relationships"><Relationship Id="rId8" Type="http://schemas.openxmlformats.org/officeDocument/2006/relationships/image" Target="../media/image234.wmf"/><Relationship Id="rId3" Type="http://schemas.openxmlformats.org/officeDocument/2006/relationships/oleObject" Target="../embeddings/oleObject214.bin"/><Relationship Id="rId7" Type="http://schemas.openxmlformats.org/officeDocument/2006/relationships/oleObject" Target="../embeddings/oleObject216.bin"/><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233.wmf"/><Relationship Id="rId5" Type="http://schemas.openxmlformats.org/officeDocument/2006/relationships/oleObject" Target="../embeddings/oleObject215.bin"/><Relationship Id="rId10" Type="http://schemas.openxmlformats.org/officeDocument/2006/relationships/image" Target="../media/image235.wmf"/><Relationship Id="rId4" Type="http://schemas.openxmlformats.org/officeDocument/2006/relationships/image" Target="../media/image232.wmf"/><Relationship Id="rId9" Type="http://schemas.openxmlformats.org/officeDocument/2006/relationships/oleObject" Target="../embeddings/oleObject217.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18.bin"/><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image" Target="../media/image237.wmf"/><Relationship Id="rId5" Type="http://schemas.openxmlformats.org/officeDocument/2006/relationships/oleObject" Target="../embeddings/oleObject219.bin"/><Relationship Id="rId4" Type="http://schemas.openxmlformats.org/officeDocument/2006/relationships/image" Target="../media/image236.w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20.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239.wmf"/><Relationship Id="rId5" Type="http://schemas.openxmlformats.org/officeDocument/2006/relationships/oleObject" Target="../embeddings/oleObject221.bin"/><Relationship Id="rId4" Type="http://schemas.openxmlformats.org/officeDocument/2006/relationships/image" Target="../media/image238.wmf"/></Relationships>
</file>

<file path=ppt/slides/_rels/slide8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251520" y="2643758"/>
            <a:ext cx="8489950" cy="738664"/>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4200" b="1" dirty="0">
                <a:solidFill>
                  <a:srgbClr val="080CB8"/>
                </a:solidFill>
                <a:latin typeface="华文楷体" pitchFamily="2" charset="-122"/>
                <a:ea typeface="华文楷体" pitchFamily="2" charset="-122"/>
              </a:rPr>
              <a:t>电子科技大学      张天良</a:t>
            </a:r>
          </a:p>
        </p:txBody>
      </p:sp>
    </p:spTree>
    <p:extLst>
      <p:ext uri="{BB962C8B-B14F-4D97-AF65-F5344CB8AC3E}">
        <p14:creationId xmlns:p14="http://schemas.microsoft.com/office/powerpoint/2010/main" val="18712628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4"/>
          <p:cNvSpPr>
            <a:spLocks noChangeArrowheads="1"/>
          </p:cNvSpPr>
          <p:nvPr/>
        </p:nvSpPr>
        <p:spPr bwMode="auto">
          <a:xfrm>
            <a:off x="250825" y="792163"/>
            <a:ext cx="82819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500" dirty="0">
                <a:latin typeface="黑体" panose="02010609060101010101" pitchFamily="49" charset="-122"/>
                <a:ea typeface="黑体" panose="02010609060101010101" pitchFamily="49" charset="-122"/>
              </a:rPr>
              <a:t>例：</a:t>
            </a:r>
            <a:r>
              <a:rPr lang="zh-CN" altLang="zh-CN" sz="2500" dirty="0">
                <a:latin typeface="黑体" panose="02010609060101010101" pitchFamily="49" charset="-122"/>
                <a:ea typeface="黑体" panose="02010609060101010101" pitchFamily="49" charset="-122"/>
              </a:rPr>
              <a:t>用节点分析求图示电路模型的源电压放大倍数</a:t>
            </a:r>
            <a:endParaRPr lang="zh-CN" altLang="en-US" sz="2500" dirty="0">
              <a:latin typeface="黑体" panose="02010609060101010101" pitchFamily="49" charset="-122"/>
              <a:ea typeface="黑体" panose="02010609060101010101" pitchFamily="49" charset="-122"/>
            </a:endParaRPr>
          </a:p>
        </p:txBody>
      </p:sp>
      <p:sp>
        <p:nvSpPr>
          <p:cNvPr id="2355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3556" name="对象 6"/>
          <p:cNvGraphicFramePr>
            <a:graphicFrameLocks noChangeAspect="1"/>
          </p:cNvGraphicFramePr>
          <p:nvPr>
            <p:extLst>
              <p:ext uri="{D42A27DB-BD31-4B8C-83A1-F6EECF244321}">
                <p14:modId xmlns:p14="http://schemas.microsoft.com/office/powerpoint/2010/main" val="29437296"/>
              </p:ext>
            </p:extLst>
          </p:nvPr>
        </p:nvGraphicFramePr>
        <p:xfrm>
          <a:off x="7658100" y="619125"/>
          <a:ext cx="1011238" cy="820738"/>
        </p:xfrm>
        <a:graphic>
          <a:graphicData uri="http://schemas.openxmlformats.org/presentationml/2006/ole">
            <mc:AlternateContent xmlns:mc="http://schemas.openxmlformats.org/markup-compatibility/2006">
              <mc:Choice xmlns:v="urn:schemas-microsoft-com:vml" Requires="v">
                <p:oleObj spid="_x0000_s24079" name="公式" r:id="rId3" imgW="634680" imgH="520560" progId="Equation.3">
                  <p:embed/>
                </p:oleObj>
              </mc:Choice>
              <mc:Fallback>
                <p:oleObj name="公式" r:id="rId3" imgW="634680" imgH="520560" progId="Equation.3">
                  <p:embed/>
                  <p:pic>
                    <p:nvPicPr>
                      <p:cNvPr id="0" name="对象 6"/>
                      <p:cNvPicPr>
                        <a:picLocks noChangeAspect="1" noChangeArrowheads="1"/>
                      </p:cNvPicPr>
                      <p:nvPr/>
                    </p:nvPicPr>
                    <p:blipFill>
                      <a:blip r:embed="rId4"/>
                      <a:srcRect/>
                      <a:stretch>
                        <a:fillRect/>
                      </a:stretch>
                    </p:blipFill>
                    <p:spPr bwMode="auto">
                      <a:xfrm>
                        <a:off x="7658100" y="619125"/>
                        <a:ext cx="1011238"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3557" name="组合 17"/>
          <p:cNvGrpSpPr>
            <a:grpSpLocks/>
          </p:cNvGrpSpPr>
          <p:nvPr/>
        </p:nvGrpSpPr>
        <p:grpSpPr bwMode="auto">
          <a:xfrm>
            <a:off x="441325" y="1870075"/>
            <a:ext cx="3957638" cy="1727200"/>
            <a:chOff x="0" y="0"/>
            <a:chExt cx="2603500" cy="1137448"/>
          </a:xfrm>
        </p:grpSpPr>
        <p:sp>
          <p:nvSpPr>
            <p:cNvPr id="23566" name="矩形 2"/>
            <p:cNvSpPr>
              <a:spLocks noChangeArrowheads="1"/>
            </p:cNvSpPr>
            <p:nvPr/>
          </p:nvSpPr>
          <p:spPr bwMode="auto">
            <a:xfrm>
              <a:off x="327025" y="220817"/>
              <a:ext cx="1987550" cy="811783"/>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00"/>
            </a:p>
          </p:txBody>
        </p:sp>
        <p:sp>
          <p:nvSpPr>
            <p:cNvPr id="23567" name="Line 12"/>
            <p:cNvSpPr>
              <a:spLocks noChangeShapeType="1"/>
            </p:cNvSpPr>
            <p:nvPr/>
          </p:nvSpPr>
          <p:spPr bwMode="auto">
            <a:xfrm flipV="1">
              <a:off x="1698880" y="346192"/>
              <a:ext cx="635" cy="144056"/>
            </a:xfrm>
            <a:prstGeom prst="line">
              <a:avLst/>
            </a:prstGeom>
            <a:noFill/>
            <a:ln w="952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23568" name="图片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9548" y="21149"/>
              <a:ext cx="88919" cy="16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9" name="Line 24"/>
            <p:cNvSpPr>
              <a:spLocks noChangeShapeType="1"/>
            </p:cNvSpPr>
            <p:nvPr/>
          </p:nvSpPr>
          <p:spPr bwMode="auto">
            <a:xfrm flipH="1">
              <a:off x="1702054" y="231132"/>
              <a:ext cx="0" cy="792626"/>
            </a:xfrm>
            <a:prstGeom prst="line">
              <a:avLst/>
            </a:prstGeom>
            <a:noFill/>
            <a:ln w="9525">
              <a:solidFill>
                <a:srgbClr val="000000"/>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3570" name="Rectangle 25"/>
            <p:cNvSpPr>
              <a:spLocks noChangeArrowheads="1"/>
            </p:cNvSpPr>
            <p:nvPr/>
          </p:nvSpPr>
          <p:spPr bwMode="auto">
            <a:xfrm rot="5400000">
              <a:off x="623738" y="99080"/>
              <a:ext cx="71700" cy="242602"/>
            </a:xfrm>
            <a:prstGeom prst="rect">
              <a:avLst/>
            </a:prstGeom>
            <a:solidFill>
              <a:srgbClr val="FFFFFF"/>
            </a:solidFill>
            <a:ln w="9525">
              <a:solidFill>
                <a:srgbClr val="000000"/>
              </a:solidFill>
              <a:miter lim="800000"/>
              <a:headEnd type="none" w="sm" len="sm"/>
              <a:tailEnd type="none" w="sm" len="sm"/>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00"/>
            </a:p>
          </p:txBody>
        </p:sp>
        <p:sp>
          <p:nvSpPr>
            <p:cNvPr id="23571" name="Oval 31"/>
            <p:cNvSpPr>
              <a:spLocks noChangeArrowheads="1"/>
            </p:cNvSpPr>
            <p:nvPr/>
          </p:nvSpPr>
          <p:spPr bwMode="auto">
            <a:xfrm>
              <a:off x="182358" y="480534"/>
              <a:ext cx="288918" cy="289382"/>
            </a:xfrm>
            <a:prstGeom prst="ellipse">
              <a:avLst/>
            </a:prstGeom>
            <a:noFill/>
            <a:ln w="9525">
              <a:solidFill>
                <a:srgbClr val="000000"/>
              </a:solidFill>
              <a:round/>
              <a:headEnd type="none" w="sm" len="sm"/>
              <a:tailEnd/>
            </a:ln>
            <a:extLst>
              <a:ext uri="{909E8E84-426E-40DD-AFC4-6F175D3DCCD1}">
                <a14:hiddenFill xmlns:a14="http://schemas.microsoft.com/office/drawing/2010/main">
                  <a:solidFill>
                    <a:srgbClr val="BBE0E3"/>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00"/>
            </a:p>
          </p:txBody>
        </p:sp>
        <p:pic>
          <p:nvPicPr>
            <p:cNvPr id="23572" name="图片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47047"/>
              <a:ext cx="190540" cy="57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3" name="图片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01844" y="313733"/>
              <a:ext cx="201656" cy="57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4" name="图片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0764" y="0"/>
              <a:ext cx="431891" cy="17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5" name="Rectangle 9"/>
            <p:cNvSpPr>
              <a:spLocks noChangeArrowheads="1"/>
            </p:cNvSpPr>
            <p:nvPr/>
          </p:nvSpPr>
          <p:spPr bwMode="auto">
            <a:xfrm rot="2626947">
              <a:off x="1599527" y="523688"/>
              <a:ext cx="216337" cy="226107"/>
            </a:xfrm>
            <a:prstGeom prst="rect">
              <a:avLst/>
            </a:prstGeom>
            <a:solidFill>
              <a:srgbClr val="FFFFFF"/>
            </a:solidFill>
            <a:ln w="9525">
              <a:solidFill>
                <a:srgbClr val="000000"/>
              </a:solidFill>
              <a:miter lim="800000"/>
              <a:headEnd type="none" w="sm" len="sm"/>
              <a:tailEnd type="none" w="sm" len="sm"/>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00"/>
            </a:p>
          </p:txBody>
        </p:sp>
        <p:sp>
          <p:nvSpPr>
            <p:cNvPr id="23576" name="Rectangle 25"/>
            <p:cNvSpPr>
              <a:spLocks noChangeArrowheads="1"/>
            </p:cNvSpPr>
            <p:nvPr/>
          </p:nvSpPr>
          <p:spPr bwMode="auto">
            <a:xfrm rot="5400000">
              <a:off x="1317670" y="99080"/>
              <a:ext cx="71700" cy="242602"/>
            </a:xfrm>
            <a:prstGeom prst="rect">
              <a:avLst/>
            </a:prstGeom>
            <a:solidFill>
              <a:srgbClr val="FFFFFF"/>
            </a:solidFill>
            <a:ln w="9525">
              <a:solidFill>
                <a:srgbClr val="000000"/>
              </a:solidFill>
              <a:miter lim="800000"/>
              <a:headEnd type="none" w="sm" len="sm"/>
              <a:tailEnd type="none" w="sm" len="sm"/>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00"/>
            </a:p>
          </p:txBody>
        </p:sp>
        <p:sp>
          <p:nvSpPr>
            <p:cNvPr id="23577" name="Line 10"/>
            <p:cNvSpPr>
              <a:spLocks noChangeShapeType="1"/>
            </p:cNvSpPr>
            <p:nvPr/>
          </p:nvSpPr>
          <p:spPr bwMode="auto">
            <a:xfrm rot="5400000">
              <a:off x="1702995" y="499716"/>
              <a:ext cx="0" cy="287695"/>
            </a:xfrm>
            <a:prstGeom prst="line">
              <a:avLst/>
            </a:prstGeom>
            <a:noFill/>
            <a:ln w="9525">
              <a:solidFill>
                <a:srgbClr val="000000"/>
              </a:solidFill>
              <a:round/>
              <a:headEnd type="none" w="sm" len="sm"/>
              <a:tailEnd/>
            </a:ln>
            <a:extLst>
              <a:ext uri="{909E8E84-426E-40DD-AFC4-6F175D3DCCD1}">
                <a14:hiddenFill xmlns:a14="http://schemas.microsoft.com/office/drawing/2010/main">
                  <a:noFill/>
                </a14:hiddenFill>
              </a:ext>
            </a:extLst>
          </p:spPr>
          <p:txBody>
            <a:bodyPr/>
            <a:lstStyle/>
            <a:p>
              <a:endParaRPr lang="zh-CN" altLang="en-US"/>
            </a:p>
          </p:txBody>
        </p:sp>
        <p:pic>
          <p:nvPicPr>
            <p:cNvPr id="23578" name="图片 1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06500" y="226"/>
              <a:ext cx="3175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579" name="直接箭头连接符 15"/>
            <p:cNvCxnSpPr>
              <a:cxnSpLocks noChangeShapeType="1"/>
            </p:cNvCxnSpPr>
            <p:nvPr/>
          </p:nvCxnSpPr>
          <p:spPr bwMode="auto">
            <a:xfrm>
              <a:off x="1022350" y="220817"/>
              <a:ext cx="171450" cy="0"/>
            </a:xfrm>
            <a:prstGeom prst="straightConnector1">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pic>
          <p:nvPicPr>
            <p:cNvPr id="23580" name="图片 1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22849" y="548513"/>
              <a:ext cx="241351" cy="179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1" name="Rectangle 50"/>
            <p:cNvSpPr>
              <a:spLocks noChangeArrowheads="1"/>
            </p:cNvSpPr>
            <p:nvPr/>
          </p:nvSpPr>
          <p:spPr bwMode="auto">
            <a:xfrm>
              <a:off x="2274759" y="513228"/>
              <a:ext cx="80980" cy="228434"/>
            </a:xfrm>
            <a:prstGeom prst="rect">
              <a:avLst/>
            </a:prstGeom>
            <a:solidFill>
              <a:srgbClr val="FFFFFF"/>
            </a:solidFill>
            <a:ln w="9525">
              <a:solidFill>
                <a:srgbClr val="000000"/>
              </a:solidFill>
              <a:miter lim="800000"/>
              <a:headEnd type="none" w="sm" len="sm"/>
              <a:tailEnd type="none" w="sm" len="sm"/>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00"/>
            </a:p>
          </p:txBody>
        </p:sp>
        <p:sp>
          <p:nvSpPr>
            <p:cNvPr id="23582" name="Line 24"/>
            <p:cNvSpPr>
              <a:spLocks noChangeShapeType="1"/>
            </p:cNvSpPr>
            <p:nvPr/>
          </p:nvSpPr>
          <p:spPr bwMode="auto">
            <a:xfrm flipH="1">
              <a:off x="1010817" y="231132"/>
              <a:ext cx="0" cy="792626"/>
            </a:xfrm>
            <a:prstGeom prst="line">
              <a:avLst/>
            </a:prstGeom>
            <a:noFill/>
            <a:ln w="9525">
              <a:solidFill>
                <a:srgbClr val="000000"/>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3583" name="Rectangle 50"/>
            <p:cNvSpPr>
              <a:spLocks noChangeArrowheads="1"/>
            </p:cNvSpPr>
            <p:nvPr/>
          </p:nvSpPr>
          <p:spPr bwMode="auto">
            <a:xfrm>
              <a:off x="970326" y="505455"/>
              <a:ext cx="80980" cy="228434"/>
            </a:xfrm>
            <a:prstGeom prst="rect">
              <a:avLst/>
            </a:prstGeom>
            <a:solidFill>
              <a:srgbClr val="FFFFFF"/>
            </a:solidFill>
            <a:ln w="9525">
              <a:solidFill>
                <a:srgbClr val="000000"/>
              </a:solidFill>
              <a:miter lim="800000"/>
              <a:headEnd type="none" w="sm" len="sm"/>
              <a:tailEnd type="none" w="sm" len="sm"/>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500"/>
            </a:p>
          </p:txBody>
        </p:sp>
        <p:pic>
          <p:nvPicPr>
            <p:cNvPr id="23584" name="图片 2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25637" y="554264"/>
              <a:ext cx="3175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5" name="图片 2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1650" y="527277"/>
              <a:ext cx="4699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6" name="Line 268"/>
            <p:cNvSpPr>
              <a:spLocks noChangeShapeType="1"/>
            </p:cNvSpPr>
            <p:nvPr/>
          </p:nvSpPr>
          <p:spPr bwMode="auto">
            <a:xfrm>
              <a:off x="1694086" y="1058073"/>
              <a:ext cx="0" cy="71438"/>
            </a:xfrm>
            <a:prstGeom prst="line">
              <a:avLst/>
            </a:prstGeom>
            <a:noFill/>
            <a:ln w="9525">
              <a:solidFill>
                <a:srgbClr val="000000"/>
              </a:solidFill>
              <a:round/>
              <a:headEnd type="none" w="sm" len="sm"/>
              <a:tailEnd/>
            </a:ln>
            <a:extLst>
              <a:ext uri="{909E8E84-426E-40DD-AFC4-6F175D3DCCD1}">
                <a14:hiddenFill xmlns:a14="http://schemas.microsoft.com/office/drawing/2010/main">
                  <a:noFill/>
                </a14:hiddenFill>
              </a:ext>
            </a:extLst>
          </p:spPr>
          <p:txBody>
            <a:bodyPr/>
            <a:lstStyle/>
            <a:p>
              <a:endParaRPr lang="zh-CN" altLang="en-US"/>
            </a:p>
          </p:txBody>
        </p:sp>
        <p:sp>
          <p:nvSpPr>
            <p:cNvPr id="23587" name="Line 269"/>
            <p:cNvSpPr>
              <a:spLocks noChangeShapeType="1"/>
            </p:cNvSpPr>
            <p:nvPr/>
          </p:nvSpPr>
          <p:spPr bwMode="auto">
            <a:xfrm>
              <a:off x="1622648" y="1137448"/>
              <a:ext cx="144462" cy="0"/>
            </a:xfrm>
            <a:prstGeom prst="line">
              <a:avLst/>
            </a:prstGeom>
            <a:noFill/>
            <a:ln w="9525">
              <a:solidFill>
                <a:srgbClr val="000000"/>
              </a:solidFill>
              <a:round/>
              <a:headEnd type="none" w="sm" len="sm"/>
              <a:tailEnd/>
            </a:ln>
            <a:extLst>
              <a:ext uri="{909E8E84-426E-40DD-AFC4-6F175D3DCCD1}">
                <a14:hiddenFill xmlns:a14="http://schemas.microsoft.com/office/drawing/2010/main">
                  <a:noFill/>
                </a14:hiddenFill>
              </a:ext>
            </a:extLst>
          </p:spPr>
          <p:txBody>
            <a:bodyPr/>
            <a:lstStyle/>
            <a:p>
              <a:endParaRPr lang="zh-CN" altLang="en-US"/>
            </a:p>
          </p:txBody>
        </p:sp>
      </p:grpSp>
      <p:sp>
        <p:nvSpPr>
          <p:cNvPr id="23558"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511" name="对象 31"/>
          <p:cNvGraphicFramePr>
            <a:graphicFrameLocks noChangeAspect="1"/>
          </p:cNvGraphicFramePr>
          <p:nvPr>
            <p:extLst>
              <p:ext uri="{D42A27DB-BD31-4B8C-83A1-F6EECF244321}">
                <p14:modId xmlns:p14="http://schemas.microsoft.com/office/powerpoint/2010/main" val="743910628"/>
              </p:ext>
            </p:extLst>
          </p:nvPr>
        </p:nvGraphicFramePr>
        <p:xfrm>
          <a:off x="4454525" y="1313557"/>
          <a:ext cx="4484688" cy="1546225"/>
        </p:xfrm>
        <a:graphic>
          <a:graphicData uri="http://schemas.openxmlformats.org/presentationml/2006/ole">
            <mc:AlternateContent xmlns:mc="http://schemas.openxmlformats.org/markup-compatibility/2006">
              <mc:Choice xmlns:v="urn:schemas-microsoft-com:vml" Requires="v">
                <p:oleObj spid="_x0000_s24080" name="公式" r:id="rId13" imgW="2819160" imgH="977760" progId="Equation.3">
                  <p:embed/>
                </p:oleObj>
              </mc:Choice>
              <mc:Fallback>
                <p:oleObj name="公式" r:id="rId13" imgW="2819160" imgH="977760" progId="Equation.3">
                  <p:embed/>
                  <p:pic>
                    <p:nvPicPr>
                      <p:cNvPr id="0" name="对象 31"/>
                      <p:cNvPicPr>
                        <a:picLocks noChangeAspect="1" noChangeArrowheads="1"/>
                      </p:cNvPicPr>
                      <p:nvPr/>
                    </p:nvPicPr>
                    <p:blipFill>
                      <a:blip r:embed="rId14"/>
                      <a:srcRect/>
                      <a:stretch>
                        <a:fillRect/>
                      </a:stretch>
                    </p:blipFill>
                    <p:spPr bwMode="auto">
                      <a:xfrm>
                        <a:off x="4454525" y="1313557"/>
                        <a:ext cx="4484688"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0"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513" name="对象 33"/>
          <p:cNvGraphicFramePr>
            <a:graphicFrameLocks noChangeAspect="1"/>
          </p:cNvGraphicFramePr>
          <p:nvPr>
            <p:extLst>
              <p:ext uri="{D42A27DB-BD31-4B8C-83A1-F6EECF244321}">
                <p14:modId xmlns:p14="http://schemas.microsoft.com/office/powerpoint/2010/main" val="3821825218"/>
              </p:ext>
            </p:extLst>
          </p:nvPr>
        </p:nvGraphicFramePr>
        <p:xfrm>
          <a:off x="4589463" y="3060998"/>
          <a:ext cx="3463925" cy="950912"/>
        </p:xfrm>
        <a:graphic>
          <a:graphicData uri="http://schemas.openxmlformats.org/presentationml/2006/ole">
            <mc:AlternateContent xmlns:mc="http://schemas.openxmlformats.org/markup-compatibility/2006">
              <mc:Choice xmlns:v="urn:schemas-microsoft-com:vml" Requires="v">
                <p:oleObj spid="_x0000_s24081" name="公式" r:id="rId15" imgW="1993680" imgH="545760" progId="Equation.3">
                  <p:embed/>
                </p:oleObj>
              </mc:Choice>
              <mc:Fallback>
                <p:oleObj name="公式" r:id="rId15" imgW="1993680" imgH="545760" progId="Equation.3">
                  <p:embed/>
                  <p:pic>
                    <p:nvPicPr>
                      <p:cNvPr id="0" name="对象 33"/>
                      <p:cNvPicPr>
                        <a:picLocks noChangeAspect="1" noChangeArrowheads="1"/>
                      </p:cNvPicPr>
                      <p:nvPr/>
                    </p:nvPicPr>
                    <p:blipFill>
                      <a:blip r:embed="rId16"/>
                      <a:srcRect/>
                      <a:stretch>
                        <a:fillRect/>
                      </a:stretch>
                    </p:blipFill>
                    <p:spPr bwMode="auto">
                      <a:xfrm>
                        <a:off x="4589463" y="3060998"/>
                        <a:ext cx="3463925" cy="950912"/>
                      </a:xfrm>
                      <a:prstGeom prst="rect">
                        <a:avLst/>
                      </a:prstGeom>
                      <a:noFill/>
                      <a:ln>
                        <a:noFill/>
                      </a:ln>
                    </p:spPr>
                  </p:pic>
                </p:oleObj>
              </mc:Fallback>
            </mc:AlternateContent>
          </a:graphicData>
        </a:graphic>
      </p:graphicFrame>
      <p:sp>
        <p:nvSpPr>
          <p:cNvPr id="23562"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515" name="对象 35"/>
          <p:cNvGraphicFramePr>
            <a:graphicFrameLocks noChangeAspect="1"/>
          </p:cNvGraphicFramePr>
          <p:nvPr>
            <p:extLst>
              <p:ext uri="{D42A27DB-BD31-4B8C-83A1-F6EECF244321}">
                <p14:modId xmlns:p14="http://schemas.microsoft.com/office/powerpoint/2010/main" val="1402867932"/>
              </p:ext>
            </p:extLst>
          </p:nvPr>
        </p:nvGraphicFramePr>
        <p:xfrm>
          <a:off x="251520" y="4102893"/>
          <a:ext cx="4127500" cy="773113"/>
        </p:xfrm>
        <a:graphic>
          <a:graphicData uri="http://schemas.openxmlformats.org/presentationml/2006/ole">
            <mc:AlternateContent xmlns:mc="http://schemas.openxmlformats.org/markup-compatibility/2006">
              <mc:Choice xmlns:v="urn:schemas-microsoft-com:vml" Requires="v">
                <p:oleObj spid="_x0000_s24082" name="公式" r:id="rId17" imgW="2501640" imgH="469800" progId="Equation.3">
                  <p:embed/>
                </p:oleObj>
              </mc:Choice>
              <mc:Fallback>
                <p:oleObj name="公式" r:id="rId17" imgW="2501640" imgH="469800" progId="Equation.3">
                  <p:embed/>
                  <p:pic>
                    <p:nvPicPr>
                      <p:cNvPr id="0" name="对象 35"/>
                      <p:cNvPicPr>
                        <a:picLocks noChangeAspect="1" noChangeArrowheads="1"/>
                      </p:cNvPicPr>
                      <p:nvPr/>
                    </p:nvPicPr>
                    <p:blipFill>
                      <a:blip r:embed="rId18"/>
                      <a:srcRect/>
                      <a:stretch>
                        <a:fillRect/>
                      </a:stretch>
                    </p:blipFill>
                    <p:spPr bwMode="auto">
                      <a:xfrm>
                        <a:off x="251520" y="4102893"/>
                        <a:ext cx="4127500"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4" name="Rectangle 3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517" name="对象 37"/>
          <p:cNvGraphicFramePr>
            <a:graphicFrameLocks noChangeAspect="1"/>
          </p:cNvGraphicFramePr>
          <p:nvPr>
            <p:extLst>
              <p:ext uri="{D42A27DB-BD31-4B8C-83A1-F6EECF244321}">
                <p14:modId xmlns:p14="http://schemas.microsoft.com/office/powerpoint/2010/main" val="993247837"/>
              </p:ext>
            </p:extLst>
          </p:nvPr>
        </p:nvGraphicFramePr>
        <p:xfrm>
          <a:off x="4932040" y="4011910"/>
          <a:ext cx="3333750" cy="836612"/>
        </p:xfrm>
        <a:graphic>
          <a:graphicData uri="http://schemas.openxmlformats.org/presentationml/2006/ole">
            <mc:AlternateContent xmlns:mc="http://schemas.openxmlformats.org/markup-compatibility/2006">
              <mc:Choice xmlns:v="urn:schemas-microsoft-com:vml" Requires="v">
                <p:oleObj spid="_x0000_s24083" name="公式" r:id="rId19" imgW="2057400" imgH="520560" progId="Equation.3">
                  <p:embed/>
                </p:oleObj>
              </mc:Choice>
              <mc:Fallback>
                <p:oleObj name="公式" r:id="rId19" imgW="2057400" imgH="520560" progId="Equation.3">
                  <p:embed/>
                  <p:pic>
                    <p:nvPicPr>
                      <p:cNvPr id="0" name="对象 37"/>
                      <p:cNvPicPr>
                        <a:picLocks noChangeAspect="1" noChangeArrowheads="1"/>
                      </p:cNvPicPr>
                      <p:nvPr/>
                    </p:nvPicPr>
                    <p:blipFill>
                      <a:blip r:embed="rId20"/>
                      <a:srcRect/>
                      <a:stretch>
                        <a:fillRect/>
                      </a:stretch>
                    </p:blipFill>
                    <p:spPr bwMode="auto">
                      <a:xfrm>
                        <a:off x="4932040" y="4011910"/>
                        <a:ext cx="333375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511"/>
                                        </p:tgtEl>
                                        <p:attrNameLst>
                                          <p:attrName>style.visibility</p:attrName>
                                        </p:attrNameLst>
                                      </p:cBhvr>
                                      <p:to>
                                        <p:strVal val="visible"/>
                                      </p:to>
                                    </p:set>
                                    <p:animEffect transition="in" filter="wipe(left)">
                                      <p:cBhvr>
                                        <p:cTn id="7" dur="500"/>
                                        <p:tgtEl>
                                          <p:spTgt spid="215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1513"/>
                                        </p:tgtEl>
                                        <p:attrNameLst>
                                          <p:attrName>style.visibility</p:attrName>
                                        </p:attrNameLst>
                                      </p:cBhvr>
                                      <p:to>
                                        <p:strVal val="visible"/>
                                      </p:to>
                                    </p:set>
                                    <p:animEffect transition="in" filter="wipe(left)">
                                      <p:cBhvr>
                                        <p:cTn id="12" dur="500"/>
                                        <p:tgtEl>
                                          <p:spTgt spid="215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1515"/>
                                        </p:tgtEl>
                                        <p:attrNameLst>
                                          <p:attrName>style.visibility</p:attrName>
                                        </p:attrNameLst>
                                      </p:cBhvr>
                                      <p:to>
                                        <p:strVal val="visible"/>
                                      </p:to>
                                    </p:set>
                                    <p:animEffect transition="in" filter="wipe(left)">
                                      <p:cBhvr>
                                        <p:cTn id="17" dur="500"/>
                                        <p:tgtEl>
                                          <p:spTgt spid="215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1517"/>
                                        </p:tgtEl>
                                        <p:attrNameLst>
                                          <p:attrName>style.visibility</p:attrName>
                                        </p:attrNameLst>
                                      </p:cBhvr>
                                      <p:to>
                                        <p:strVal val="visible"/>
                                      </p:to>
                                    </p:set>
                                    <p:animEffect transition="in" filter="wipe(left)">
                                      <p:cBhvr>
                                        <p:cTn id="22" dur="500"/>
                                        <p:tgtEl>
                                          <p:spTgt spid="2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txBox="1">
            <a:spLocks noChangeArrowheads="1"/>
          </p:cNvSpPr>
          <p:nvPr/>
        </p:nvSpPr>
        <p:spPr bwMode="auto">
          <a:xfrm>
            <a:off x="250825" y="700088"/>
            <a:ext cx="604996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600" b="1">
                <a:solidFill>
                  <a:srgbClr val="002060"/>
                </a:solidFill>
                <a:latin typeface="黑体" panose="02010609060101010101" pitchFamily="49" charset="-122"/>
                <a:ea typeface="黑体" panose="02010609060101010101" pitchFamily="49" charset="-122"/>
                <a:cs typeface="Adobe 仿宋 Std R"/>
              </a:rPr>
              <a:t>2</a:t>
            </a:r>
            <a:r>
              <a:rPr kumimoji="1" lang="zh-CN" altLang="en-US" sz="2600" b="1">
                <a:solidFill>
                  <a:srgbClr val="002060"/>
                </a:solidFill>
                <a:latin typeface="黑体" panose="02010609060101010101" pitchFamily="49" charset="-122"/>
                <a:ea typeface="黑体" panose="02010609060101010101" pitchFamily="49" charset="-122"/>
                <a:cs typeface="Adobe 仿宋 Std R"/>
              </a:rPr>
              <a:t>、相量法求解正弦稳态电路</a:t>
            </a:r>
          </a:p>
        </p:txBody>
      </p:sp>
      <p:graphicFrame>
        <p:nvGraphicFramePr>
          <p:cNvPr id="24579" name="对象 2"/>
          <p:cNvGraphicFramePr>
            <a:graphicFrameLocks noChangeAspect="1"/>
          </p:cNvGraphicFramePr>
          <p:nvPr/>
        </p:nvGraphicFramePr>
        <p:xfrm>
          <a:off x="882650" y="1203325"/>
          <a:ext cx="3309938" cy="884238"/>
        </p:xfrm>
        <a:graphic>
          <a:graphicData uri="http://schemas.openxmlformats.org/presentationml/2006/ole">
            <mc:AlternateContent xmlns:mc="http://schemas.openxmlformats.org/markup-compatibility/2006">
              <mc:Choice xmlns:v="urn:schemas-microsoft-com:vml" Requires="v">
                <p:oleObj spid="_x0000_s25120" name="公式" r:id="rId3" imgW="1905000" imgH="508000" progId="Equation.3">
                  <p:embed/>
                </p:oleObj>
              </mc:Choice>
              <mc:Fallback>
                <p:oleObj name="公式" r:id="rId3" imgW="1905000" imgH="508000" progId="Equation.3">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650" y="1203325"/>
                        <a:ext cx="3309938"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0" name="矩形 3"/>
          <p:cNvSpPr>
            <a:spLocks noChangeArrowheads="1"/>
          </p:cNvSpPr>
          <p:nvPr/>
        </p:nvSpPr>
        <p:spPr bwMode="auto">
          <a:xfrm>
            <a:off x="107950" y="2139950"/>
            <a:ext cx="8928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latin typeface="Times New Roman" panose="02020603050405020304" pitchFamily="18" charset="0"/>
                <a:cs typeface="Times New Roman" panose="02020603050405020304" pitchFamily="18" charset="0"/>
              </a:rPr>
              <a:t>例：</a:t>
            </a:r>
            <a:r>
              <a:rPr lang="zh-CN" altLang="zh-CN" sz="2400" b="1" dirty="0">
                <a:latin typeface="Times New Roman" panose="02020603050405020304" pitchFamily="18" charset="0"/>
                <a:cs typeface="Times New Roman" panose="02020603050405020304" pitchFamily="18" charset="0"/>
              </a:rPr>
              <a:t>图示正弦稳态电路中，</a:t>
            </a:r>
            <a:r>
              <a:rPr lang="en-US" altLang="zh-CN" sz="2400" b="1" dirty="0" err="1">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=3cos(10</a:t>
            </a:r>
            <a:r>
              <a:rPr lang="en-US" altLang="zh-CN" sz="2400" b="1" baseline="30000" dirty="0">
                <a:latin typeface="Times New Roman" panose="02020603050405020304" pitchFamily="18" charset="0"/>
                <a:cs typeface="Times New Roman" panose="02020603050405020304" pitchFamily="18" charset="0"/>
              </a:rPr>
              <a:t>6</a:t>
            </a:r>
            <a:r>
              <a:rPr lang="en-US" altLang="zh-CN" sz="2400" b="1" dirty="0">
                <a:latin typeface="Times New Roman" panose="02020603050405020304" pitchFamily="18" charset="0"/>
                <a:cs typeface="Times New Roman" panose="02020603050405020304" pitchFamily="18" charset="0"/>
              </a:rPr>
              <a:t>t)mA</a:t>
            </a:r>
            <a:r>
              <a:rPr lang="zh-CN" altLang="zh-CN" sz="2400" b="1" dirty="0">
                <a:latin typeface="Times New Roman" panose="02020603050405020304" pitchFamily="18" charset="0"/>
                <a:cs typeface="Times New Roman" panose="02020603050405020304" pitchFamily="18" charset="0"/>
              </a:rPr>
              <a:t>，用相量法求电压</a:t>
            </a:r>
            <a:r>
              <a:rPr lang="en-US" altLang="zh-CN" sz="2400" b="1" dirty="0">
                <a:latin typeface="Times New Roman" panose="02020603050405020304" pitchFamily="18" charset="0"/>
                <a:cs typeface="Times New Roman" panose="02020603050405020304" pitchFamily="18" charset="0"/>
              </a:rPr>
              <a:t>u</a:t>
            </a:r>
            <a:endParaRPr lang="zh-CN" altLang="en-US" sz="2400" b="1" dirty="0">
              <a:latin typeface="Times New Roman" panose="02020603050405020304" pitchFamily="18" charset="0"/>
              <a:cs typeface="Times New Roman" panose="02020603050405020304" pitchFamily="18" charset="0"/>
            </a:endParaRPr>
          </a:p>
        </p:txBody>
      </p:sp>
      <p:grpSp>
        <p:nvGrpSpPr>
          <p:cNvPr id="24581" name="组合 8"/>
          <p:cNvGrpSpPr>
            <a:grpSpLocks/>
          </p:cNvGrpSpPr>
          <p:nvPr/>
        </p:nvGrpSpPr>
        <p:grpSpPr bwMode="auto">
          <a:xfrm>
            <a:off x="250825" y="2620963"/>
            <a:ext cx="3168650" cy="1882775"/>
            <a:chOff x="0" y="0"/>
            <a:chExt cx="2206599" cy="1311275"/>
          </a:xfrm>
        </p:grpSpPr>
        <p:sp>
          <p:nvSpPr>
            <p:cNvPr id="24608" name="矩形 2"/>
            <p:cNvSpPr>
              <a:spLocks noChangeArrowheads="1"/>
            </p:cNvSpPr>
            <p:nvPr/>
          </p:nvSpPr>
          <p:spPr bwMode="auto">
            <a:xfrm>
              <a:off x="243061" y="230187"/>
              <a:ext cx="1660525" cy="1081088"/>
            </a:xfrm>
            <a:prstGeom prst="rect">
              <a:avLst/>
            </a:prstGeom>
            <a:noFill/>
            <a:ln w="9525" algn="ctr">
              <a:solidFill>
                <a:srgbClr val="000000"/>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4609" name="图片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78011" y="497314"/>
              <a:ext cx="12858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10" name="Oval 11"/>
            <p:cNvSpPr>
              <a:spLocks noChangeArrowheads="1"/>
            </p:cNvSpPr>
            <p:nvPr/>
          </p:nvSpPr>
          <p:spPr bwMode="auto">
            <a:xfrm>
              <a:off x="98991" y="626061"/>
              <a:ext cx="287232" cy="290472"/>
            </a:xfrm>
            <a:prstGeom prst="ellipse">
              <a:avLst/>
            </a:prstGeom>
            <a:solidFill>
              <a:srgbClr val="FFFFFF"/>
            </a:solidFill>
            <a:ln w="12700">
              <a:solidFill>
                <a:srgbClr val="000000"/>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611" name="Rectangle 28"/>
            <p:cNvSpPr>
              <a:spLocks noChangeArrowheads="1"/>
            </p:cNvSpPr>
            <p:nvPr/>
          </p:nvSpPr>
          <p:spPr bwMode="auto">
            <a:xfrm rot="5400000">
              <a:off x="620687" y="97060"/>
              <a:ext cx="74601" cy="242800"/>
            </a:xfrm>
            <a:prstGeom prst="rect">
              <a:avLst/>
            </a:prstGeom>
            <a:solidFill>
              <a:srgbClr val="FFFFFF"/>
            </a:solidFill>
            <a:ln w="9525">
              <a:solidFill>
                <a:srgbClr val="000000"/>
              </a:solidFill>
              <a:miter lim="800000"/>
              <a:headEnd type="none" w="sm" len="sm"/>
              <a:tailEnd type="none" w="sm" len="sm"/>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612" name="Line 29"/>
            <p:cNvSpPr>
              <a:spLocks noChangeShapeType="1"/>
            </p:cNvSpPr>
            <p:nvPr/>
          </p:nvSpPr>
          <p:spPr bwMode="auto">
            <a:xfrm>
              <a:off x="1083945" y="229543"/>
              <a:ext cx="0" cy="1081171"/>
            </a:xfrm>
            <a:prstGeom prst="line">
              <a:avLst/>
            </a:prstGeom>
            <a:noFill/>
            <a:ln w="9525">
              <a:solidFill>
                <a:srgbClr val="000000"/>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txBody>
            <a:bodyPr/>
            <a:lstStyle/>
            <a:p>
              <a:endParaRPr lang="zh-CN" altLang="en-US"/>
            </a:p>
          </p:txBody>
        </p:sp>
        <p:pic>
          <p:nvPicPr>
            <p:cNvPr id="24613" name="图片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30300" y="664604"/>
              <a:ext cx="4318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4" name="图片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6111" y="0"/>
              <a:ext cx="3175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15" name="Rectangle 27"/>
            <p:cNvSpPr>
              <a:spLocks noChangeArrowheads="1"/>
            </p:cNvSpPr>
            <p:nvPr/>
          </p:nvSpPr>
          <p:spPr bwMode="auto">
            <a:xfrm>
              <a:off x="1058110" y="896706"/>
              <a:ext cx="67805" cy="2428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4616" name="图片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1820" y="929233"/>
              <a:ext cx="3556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17" name="Rectangle 27"/>
            <p:cNvSpPr>
              <a:spLocks noChangeArrowheads="1"/>
            </p:cNvSpPr>
            <p:nvPr/>
          </p:nvSpPr>
          <p:spPr bwMode="auto">
            <a:xfrm>
              <a:off x="1032134" y="374743"/>
              <a:ext cx="74585" cy="242853"/>
            </a:xfrm>
            <a:prstGeom prst="rect">
              <a:avLst/>
            </a:prstGeom>
            <a:solidFill>
              <a:srgbClr val="FFFFFF"/>
            </a:solidFill>
            <a:ln w="9525">
              <a:solidFill>
                <a:srgbClr val="000000"/>
              </a:solidFill>
              <a:miter lim="800000"/>
              <a:headEnd type="none" w="sm" len="sm"/>
              <a:tailEnd type="none" w="sm" len="sm"/>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4618" name="图片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136" y="407988"/>
              <a:ext cx="3175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19" name="矩形 14"/>
            <p:cNvSpPr>
              <a:spLocks noChangeArrowheads="1"/>
            </p:cNvSpPr>
            <p:nvPr/>
          </p:nvSpPr>
          <p:spPr bwMode="auto">
            <a:xfrm>
              <a:off x="1787129" y="713919"/>
              <a:ext cx="263003" cy="104570"/>
            </a:xfrm>
            <a:prstGeom prst="rect">
              <a:avLst/>
            </a:prstGeom>
            <a:solidFill>
              <a:srgbClr val="FFFFFF"/>
            </a:solidFill>
            <a:ln>
              <a:noFill/>
            </a:ln>
            <a:extLst>
              <a:ext uri="{91240B29-F687-4F45-9708-019B960494DF}">
                <a14:hiddenLine xmlns:a14="http://schemas.microsoft.com/office/drawing/2010/main" w="9525" algn="ctr">
                  <a:solidFill>
                    <a:srgbClr val="000000"/>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24620" name="直接连接符 15"/>
            <p:cNvCxnSpPr>
              <a:cxnSpLocks noChangeShapeType="1"/>
            </p:cNvCxnSpPr>
            <p:nvPr/>
          </p:nvCxnSpPr>
          <p:spPr bwMode="auto">
            <a:xfrm>
              <a:off x="1787129" y="713209"/>
              <a:ext cx="263003" cy="0"/>
            </a:xfrm>
            <a:prstGeom prst="line">
              <a:avLst/>
            </a:prstGeom>
            <a:noFill/>
            <a:ln w="9525" algn="ctr">
              <a:solidFill>
                <a:srgbClr val="000000"/>
              </a:solidFill>
              <a:round/>
              <a:headEnd/>
              <a:tailEnd/>
            </a:ln>
            <a:extLst>
              <a:ext uri="{909E8E84-426E-40DD-AFC4-6F175D3DCCD1}">
                <a14:hiddenFill xmlns:a14="http://schemas.microsoft.com/office/drawing/2010/main">
                  <a:noFill/>
                </a14:hiddenFill>
              </a:ext>
            </a:extLst>
          </p:spPr>
        </p:cxnSp>
        <p:cxnSp>
          <p:nvCxnSpPr>
            <p:cNvPr id="24621" name="直接连接符 16"/>
            <p:cNvCxnSpPr>
              <a:cxnSpLocks noChangeShapeType="1"/>
            </p:cNvCxnSpPr>
            <p:nvPr/>
          </p:nvCxnSpPr>
          <p:spPr bwMode="auto">
            <a:xfrm>
              <a:off x="1787500" y="806425"/>
              <a:ext cx="263003" cy="0"/>
            </a:xfrm>
            <a:prstGeom prst="line">
              <a:avLst/>
            </a:prstGeom>
            <a:noFill/>
            <a:ln w="9525" algn="ctr">
              <a:solidFill>
                <a:srgbClr val="000000"/>
              </a:solidFill>
              <a:round/>
              <a:headEnd/>
              <a:tailEnd/>
            </a:ln>
            <a:extLst>
              <a:ext uri="{909E8E84-426E-40DD-AFC4-6F175D3DCCD1}">
                <a14:hiddenFill xmlns:a14="http://schemas.microsoft.com/office/drawing/2010/main">
                  <a:noFill/>
                </a14:hiddenFill>
              </a:ext>
            </a:extLst>
          </p:spPr>
        </p:cxnSp>
        <p:cxnSp>
          <p:nvCxnSpPr>
            <p:cNvPr id="24622" name="直接连接符 17"/>
            <p:cNvCxnSpPr>
              <a:cxnSpLocks noChangeShapeType="1"/>
            </p:cNvCxnSpPr>
            <p:nvPr/>
          </p:nvCxnSpPr>
          <p:spPr bwMode="auto">
            <a:xfrm>
              <a:off x="105916" y="766204"/>
              <a:ext cx="263003" cy="0"/>
            </a:xfrm>
            <a:prstGeom prst="line">
              <a:avLst/>
            </a:prstGeom>
            <a:noFill/>
            <a:ln w="9525" algn="ctr">
              <a:solidFill>
                <a:srgbClr val="000000"/>
              </a:solidFill>
              <a:round/>
              <a:headEnd/>
              <a:tailEnd/>
            </a:ln>
            <a:extLst>
              <a:ext uri="{909E8E84-426E-40DD-AFC4-6F175D3DCCD1}">
                <a14:hiddenFill xmlns:a14="http://schemas.microsoft.com/office/drawing/2010/main">
                  <a:noFill/>
                </a14:hiddenFill>
              </a:ext>
            </a:extLst>
          </p:spPr>
        </p:cxnSp>
        <p:grpSp>
          <p:nvGrpSpPr>
            <p:cNvPr id="24623" name="组合 18"/>
            <p:cNvGrpSpPr>
              <a:grpSpLocks/>
            </p:cNvGrpSpPr>
            <p:nvPr/>
          </p:nvGrpSpPr>
          <p:grpSpPr bwMode="auto">
            <a:xfrm>
              <a:off x="1045717" y="855244"/>
              <a:ext cx="105022" cy="300381"/>
              <a:chOff x="1045717" y="855242"/>
              <a:chExt cx="216024" cy="432048"/>
            </a:xfrm>
          </p:grpSpPr>
          <p:sp>
            <p:nvSpPr>
              <p:cNvPr id="24626" name="弧形 21"/>
              <p:cNvSpPr>
                <a:spLocks/>
              </p:cNvSpPr>
              <p:nvPr/>
            </p:nvSpPr>
            <p:spPr bwMode="auto">
              <a:xfrm>
                <a:off x="1045717" y="855242"/>
                <a:ext cx="216024" cy="144016"/>
              </a:xfrm>
              <a:custGeom>
                <a:avLst/>
                <a:gdLst>
                  <a:gd name="T0" fmla="*/ 108012 w 216024"/>
                  <a:gd name="T1" fmla="*/ 0 h 144016"/>
                  <a:gd name="T2" fmla="*/ 216024 w 216024"/>
                  <a:gd name="T3" fmla="*/ 72008 h 144016"/>
                  <a:gd name="T4" fmla="*/ 108012 w 216024"/>
                  <a:gd name="T5" fmla="*/ 144016 h 144016"/>
                  <a:gd name="T6" fmla="*/ 0 60000 65536"/>
                  <a:gd name="T7" fmla="*/ 0 60000 65536"/>
                  <a:gd name="T8" fmla="*/ 0 60000 65536"/>
                </a:gdLst>
                <a:ahLst/>
                <a:cxnLst>
                  <a:cxn ang="T6">
                    <a:pos x="T0" y="T1"/>
                  </a:cxn>
                  <a:cxn ang="T7">
                    <a:pos x="T2" y="T3"/>
                  </a:cxn>
                  <a:cxn ang="T8">
                    <a:pos x="T4" y="T5"/>
                  </a:cxn>
                </a:cxnLst>
                <a:rect l="0" t="0" r="r" b="b"/>
                <a:pathLst>
                  <a:path w="216024" h="144016" stroke="0">
                    <a:moveTo>
                      <a:pt x="108012" y="0"/>
                    </a:moveTo>
                    <a:cubicBezTo>
                      <a:pt x="167665" y="0"/>
                      <a:pt x="216024" y="32239"/>
                      <a:pt x="216024" y="72008"/>
                    </a:cubicBezTo>
                    <a:cubicBezTo>
                      <a:pt x="216024" y="111777"/>
                      <a:pt x="167665" y="144016"/>
                      <a:pt x="108012" y="144016"/>
                    </a:cubicBezTo>
                    <a:lnTo>
                      <a:pt x="108012" y="72008"/>
                    </a:lnTo>
                    <a:lnTo>
                      <a:pt x="108012" y="0"/>
                    </a:lnTo>
                    <a:close/>
                  </a:path>
                  <a:path w="216024" h="144016" fill="none">
                    <a:moveTo>
                      <a:pt x="108012" y="0"/>
                    </a:moveTo>
                    <a:cubicBezTo>
                      <a:pt x="167665" y="0"/>
                      <a:pt x="216024" y="32239"/>
                      <a:pt x="216024" y="72008"/>
                    </a:cubicBezTo>
                    <a:cubicBezTo>
                      <a:pt x="216024" y="111777"/>
                      <a:pt x="167665" y="144016"/>
                      <a:pt x="108012" y="144016"/>
                    </a:cubicBezTo>
                  </a:path>
                </a:pathLst>
              </a:custGeom>
              <a:noFill/>
              <a:ln w="9525" cap="flat" cmpd="sng" algn="ctr">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4627" name="弧形 22"/>
              <p:cNvSpPr>
                <a:spLocks/>
              </p:cNvSpPr>
              <p:nvPr/>
            </p:nvSpPr>
            <p:spPr bwMode="auto">
              <a:xfrm>
                <a:off x="1045717" y="1007642"/>
                <a:ext cx="216024" cy="144016"/>
              </a:xfrm>
              <a:custGeom>
                <a:avLst/>
                <a:gdLst>
                  <a:gd name="T0" fmla="*/ 108012 w 216024"/>
                  <a:gd name="T1" fmla="*/ 0 h 144016"/>
                  <a:gd name="T2" fmla="*/ 216024 w 216024"/>
                  <a:gd name="T3" fmla="*/ 72008 h 144016"/>
                  <a:gd name="T4" fmla="*/ 108012 w 216024"/>
                  <a:gd name="T5" fmla="*/ 144016 h 144016"/>
                  <a:gd name="T6" fmla="*/ 0 60000 65536"/>
                  <a:gd name="T7" fmla="*/ 0 60000 65536"/>
                  <a:gd name="T8" fmla="*/ 0 60000 65536"/>
                </a:gdLst>
                <a:ahLst/>
                <a:cxnLst>
                  <a:cxn ang="T6">
                    <a:pos x="T0" y="T1"/>
                  </a:cxn>
                  <a:cxn ang="T7">
                    <a:pos x="T2" y="T3"/>
                  </a:cxn>
                  <a:cxn ang="T8">
                    <a:pos x="T4" y="T5"/>
                  </a:cxn>
                </a:cxnLst>
                <a:rect l="0" t="0" r="r" b="b"/>
                <a:pathLst>
                  <a:path w="216024" h="144016" stroke="0">
                    <a:moveTo>
                      <a:pt x="108012" y="0"/>
                    </a:moveTo>
                    <a:cubicBezTo>
                      <a:pt x="167665" y="0"/>
                      <a:pt x="216024" y="32239"/>
                      <a:pt x="216024" y="72008"/>
                    </a:cubicBezTo>
                    <a:cubicBezTo>
                      <a:pt x="216024" y="111777"/>
                      <a:pt x="167665" y="144016"/>
                      <a:pt x="108012" y="144016"/>
                    </a:cubicBezTo>
                    <a:lnTo>
                      <a:pt x="108012" y="72008"/>
                    </a:lnTo>
                    <a:lnTo>
                      <a:pt x="108012" y="0"/>
                    </a:lnTo>
                    <a:close/>
                  </a:path>
                  <a:path w="216024" h="144016" fill="none">
                    <a:moveTo>
                      <a:pt x="108012" y="0"/>
                    </a:moveTo>
                    <a:cubicBezTo>
                      <a:pt x="167665" y="0"/>
                      <a:pt x="216024" y="32239"/>
                      <a:pt x="216024" y="72008"/>
                    </a:cubicBezTo>
                    <a:cubicBezTo>
                      <a:pt x="216024" y="111777"/>
                      <a:pt x="167665" y="144016"/>
                      <a:pt x="108012" y="144016"/>
                    </a:cubicBezTo>
                  </a:path>
                </a:pathLst>
              </a:custGeom>
              <a:noFill/>
              <a:ln w="9525" cap="flat" cmpd="sng" algn="ctr">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4628" name="弧形 23"/>
              <p:cNvSpPr>
                <a:spLocks/>
              </p:cNvSpPr>
              <p:nvPr/>
            </p:nvSpPr>
            <p:spPr bwMode="auto">
              <a:xfrm>
                <a:off x="1045717" y="1143274"/>
                <a:ext cx="216024" cy="144016"/>
              </a:xfrm>
              <a:custGeom>
                <a:avLst/>
                <a:gdLst>
                  <a:gd name="T0" fmla="*/ 108012 w 216024"/>
                  <a:gd name="T1" fmla="*/ 0 h 144016"/>
                  <a:gd name="T2" fmla="*/ 216024 w 216024"/>
                  <a:gd name="T3" fmla="*/ 72008 h 144016"/>
                  <a:gd name="T4" fmla="*/ 108012 w 216024"/>
                  <a:gd name="T5" fmla="*/ 144016 h 144016"/>
                  <a:gd name="T6" fmla="*/ 0 60000 65536"/>
                  <a:gd name="T7" fmla="*/ 0 60000 65536"/>
                  <a:gd name="T8" fmla="*/ 0 60000 65536"/>
                </a:gdLst>
                <a:ahLst/>
                <a:cxnLst>
                  <a:cxn ang="T6">
                    <a:pos x="T0" y="T1"/>
                  </a:cxn>
                  <a:cxn ang="T7">
                    <a:pos x="T2" y="T3"/>
                  </a:cxn>
                  <a:cxn ang="T8">
                    <a:pos x="T4" y="T5"/>
                  </a:cxn>
                </a:cxnLst>
                <a:rect l="0" t="0" r="r" b="b"/>
                <a:pathLst>
                  <a:path w="216024" h="144016" stroke="0">
                    <a:moveTo>
                      <a:pt x="108012" y="0"/>
                    </a:moveTo>
                    <a:cubicBezTo>
                      <a:pt x="167665" y="0"/>
                      <a:pt x="216024" y="32239"/>
                      <a:pt x="216024" y="72008"/>
                    </a:cubicBezTo>
                    <a:cubicBezTo>
                      <a:pt x="216024" y="111777"/>
                      <a:pt x="167665" y="144016"/>
                      <a:pt x="108012" y="144016"/>
                    </a:cubicBezTo>
                    <a:lnTo>
                      <a:pt x="108012" y="72008"/>
                    </a:lnTo>
                    <a:lnTo>
                      <a:pt x="108012" y="0"/>
                    </a:lnTo>
                    <a:close/>
                  </a:path>
                  <a:path w="216024" h="144016" fill="none">
                    <a:moveTo>
                      <a:pt x="108012" y="0"/>
                    </a:moveTo>
                    <a:cubicBezTo>
                      <a:pt x="167665" y="0"/>
                      <a:pt x="216024" y="32239"/>
                      <a:pt x="216024" y="72008"/>
                    </a:cubicBezTo>
                    <a:cubicBezTo>
                      <a:pt x="216024" y="111777"/>
                      <a:pt x="167665" y="144016"/>
                      <a:pt x="108012" y="144016"/>
                    </a:cubicBezTo>
                  </a:path>
                </a:pathLst>
              </a:custGeom>
              <a:noFill/>
              <a:ln w="9525" cap="flat" cmpd="sng" algn="ctr">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cxnSp>
          <p:nvCxnSpPr>
            <p:cNvPr id="24624" name="直接箭头连接符 19"/>
            <p:cNvCxnSpPr>
              <a:cxnSpLocks noChangeShapeType="1"/>
            </p:cNvCxnSpPr>
            <p:nvPr/>
          </p:nvCxnSpPr>
          <p:spPr bwMode="auto">
            <a:xfrm flipV="1">
              <a:off x="243061" y="496002"/>
              <a:ext cx="0" cy="119799"/>
            </a:xfrm>
            <a:prstGeom prst="straightConnector1">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pic>
          <p:nvPicPr>
            <p:cNvPr id="24625" name="图片 2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679425"/>
              <a:ext cx="889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82"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组合 1"/>
          <p:cNvGrpSpPr>
            <a:grpSpLocks/>
          </p:cNvGrpSpPr>
          <p:nvPr/>
        </p:nvGrpSpPr>
        <p:grpSpPr bwMode="auto">
          <a:xfrm>
            <a:off x="3708400" y="2563813"/>
            <a:ext cx="4598988" cy="1882775"/>
            <a:chOff x="3708400" y="2563813"/>
            <a:chExt cx="4598988" cy="1882775"/>
          </a:xfrm>
        </p:grpSpPr>
        <p:grpSp>
          <p:nvGrpSpPr>
            <p:cNvPr id="24584" name="组合 53"/>
            <p:cNvGrpSpPr>
              <a:grpSpLocks/>
            </p:cNvGrpSpPr>
            <p:nvPr/>
          </p:nvGrpSpPr>
          <p:grpSpPr bwMode="auto">
            <a:xfrm>
              <a:off x="5140325" y="2563813"/>
              <a:ext cx="3167063" cy="1882775"/>
              <a:chOff x="3781544" y="2633589"/>
              <a:chExt cx="3166720" cy="1882776"/>
            </a:xfrm>
          </p:grpSpPr>
          <p:sp>
            <p:nvSpPr>
              <p:cNvPr id="24586" name="矩形 2"/>
              <p:cNvSpPr>
                <a:spLocks noChangeArrowheads="1"/>
              </p:cNvSpPr>
              <p:nvPr/>
            </p:nvSpPr>
            <p:spPr bwMode="auto">
              <a:xfrm>
                <a:off x="4128912" y="2964100"/>
                <a:ext cx="2384270" cy="1552265"/>
              </a:xfrm>
              <a:prstGeom prst="rect">
                <a:avLst/>
              </a:prstGeom>
              <a:noFill/>
              <a:ln w="9525" algn="ctr">
                <a:solidFill>
                  <a:srgbClr val="000000"/>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4587" name="图片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63631" y="3347650"/>
                <a:ext cx="184633" cy="786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8" name="Oval 11"/>
              <p:cNvSpPr>
                <a:spLocks noChangeArrowheads="1"/>
              </p:cNvSpPr>
              <p:nvPr/>
            </p:nvSpPr>
            <p:spPr bwMode="auto">
              <a:xfrm>
                <a:off x="3922049" y="3532510"/>
                <a:ext cx="412423" cy="417070"/>
              </a:xfrm>
              <a:prstGeom prst="ellipse">
                <a:avLst/>
              </a:prstGeom>
              <a:solidFill>
                <a:srgbClr val="FFFFFF"/>
              </a:solidFill>
              <a:ln w="12700">
                <a:solidFill>
                  <a:srgbClr val="000000"/>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9" name="Rectangle 28"/>
              <p:cNvSpPr>
                <a:spLocks noChangeArrowheads="1"/>
              </p:cNvSpPr>
              <p:nvPr/>
            </p:nvSpPr>
            <p:spPr bwMode="auto">
              <a:xfrm rot="5400000">
                <a:off x="4671128" y="2772949"/>
                <a:ext cx="107115" cy="348625"/>
              </a:xfrm>
              <a:prstGeom prst="rect">
                <a:avLst/>
              </a:prstGeom>
              <a:solidFill>
                <a:srgbClr val="FFFFFF"/>
              </a:solidFill>
              <a:ln w="9525">
                <a:solidFill>
                  <a:srgbClr val="000000"/>
                </a:solidFill>
                <a:miter lim="800000"/>
                <a:headEnd type="none" w="sm" len="sm"/>
                <a:tailEnd type="none" w="sm" len="sm"/>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90" name="Line 29"/>
              <p:cNvSpPr>
                <a:spLocks noChangeShapeType="1"/>
              </p:cNvSpPr>
              <p:nvPr/>
            </p:nvSpPr>
            <p:spPr bwMode="auto">
              <a:xfrm>
                <a:off x="5336298" y="2963175"/>
                <a:ext cx="0" cy="1552384"/>
              </a:xfrm>
              <a:prstGeom prst="line">
                <a:avLst/>
              </a:prstGeom>
              <a:noFill/>
              <a:ln w="9525">
                <a:solidFill>
                  <a:srgbClr val="000000"/>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txBody>
              <a:bodyPr/>
              <a:lstStyle/>
              <a:p>
                <a:endParaRPr lang="zh-CN" altLang="en-US"/>
              </a:p>
            </p:txBody>
          </p:sp>
          <p:pic>
            <p:nvPicPr>
              <p:cNvPr id="24591" name="图片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20972" y="2633589"/>
                <a:ext cx="455883" cy="255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2" name="Rectangle 27"/>
              <p:cNvSpPr>
                <a:spLocks noChangeArrowheads="1"/>
              </p:cNvSpPr>
              <p:nvPr/>
            </p:nvSpPr>
            <p:spPr bwMode="auto">
              <a:xfrm>
                <a:off x="5299203" y="3921112"/>
                <a:ext cx="97358" cy="3486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93" name="Rectangle 27"/>
              <p:cNvSpPr>
                <a:spLocks noChangeArrowheads="1"/>
              </p:cNvSpPr>
              <p:nvPr/>
            </p:nvSpPr>
            <p:spPr bwMode="auto">
              <a:xfrm>
                <a:off x="5261905" y="3171659"/>
                <a:ext cx="107093" cy="348697"/>
              </a:xfrm>
              <a:prstGeom prst="rect">
                <a:avLst/>
              </a:prstGeom>
              <a:solidFill>
                <a:srgbClr val="FFFFFF"/>
              </a:solidFill>
              <a:ln w="9525">
                <a:solidFill>
                  <a:srgbClr val="000000"/>
                </a:solidFill>
                <a:miter lim="800000"/>
                <a:headEnd type="none" w="sm" len="sm"/>
                <a:tailEnd type="none" w="sm" len="sm"/>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4594" name="图片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08178" y="3219393"/>
                <a:ext cx="455883" cy="255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5" name="矩形 14"/>
              <p:cNvSpPr>
                <a:spLocks noChangeArrowheads="1"/>
              </p:cNvSpPr>
              <p:nvPr/>
            </p:nvSpPr>
            <p:spPr bwMode="auto">
              <a:xfrm>
                <a:off x="6345967" y="3658660"/>
                <a:ext cx="377634" cy="150145"/>
              </a:xfrm>
              <a:prstGeom prst="rect">
                <a:avLst/>
              </a:prstGeom>
              <a:solidFill>
                <a:srgbClr val="FFFFFF"/>
              </a:solidFill>
              <a:ln>
                <a:noFill/>
              </a:ln>
              <a:extLst>
                <a:ext uri="{91240B29-F687-4F45-9708-019B960494DF}">
                  <a14:hiddenLine xmlns:a14="http://schemas.microsoft.com/office/drawing/2010/main" w="9525" algn="ctr">
                    <a:solidFill>
                      <a:srgbClr val="000000"/>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24596" name="直接连接符 15"/>
              <p:cNvCxnSpPr>
                <a:cxnSpLocks noChangeShapeType="1"/>
              </p:cNvCxnSpPr>
              <p:nvPr/>
            </p:nvCxnSpPr>
            <p:spPr bwMode="auto">
              <a:xfrm>
                <a:off x="6345967" y="3657640"/>
                <a:ext cx="377634" cy="0"/>
              </a:xfrm>
              <a:prstGeom prst="line">
                <a:avLst/>
              </a:prstGeom>
              <a:noFill/>
              <a:ln w="9525" algn="ctr">
                <a:solidFill>
                  <a:srgbClr val="000000"/>
                </a:solidFill>
                <a:round/>
                <a:headEnd/>
                <a:tailEnd/>
              </a:ln>
              <a:extLst>
                <a:ext uri="{909E8E84-426E-40DD-AFC4-6F175D3DCCD1}">
                  <a14:hiddenFill xmlns:a14="http://schemas.microsoft.com/office/drawing/2010/main">
                    <a:noFill/>
                  </a14:hiddenFill>
                </a:ext>
              </a:extLst>
            </p:spPr>
          </p:cxnSp>
          <p:cxnSp>
            <p:nvCxnSpPr>
              <p:cNvPr id="24597" name="直接连接符 16"/>
              <p:cNvCxnSpPr>
                <a:cxnSpLocks noChangeShapeType="1"/>
              </p:cNvCxnSpPr>
              <p:nvPr/>
            </p:nvCxnSpPr>
            <p:spPr bwMode="auto">
              <a:xfrm>
                <a:off x="6346499" y="3791483"/>
                <a:ext cx="377634" cy="0"/>
              </a:xfrm>
              <a:prstGeom prst="line">
                <a:avLst/>
              </a:prstGeom>
              <a:noFill/>
              <a:ln w="9525" algn="ctr">
                <a:solidFill>
                  <a:srgbClr val="000000"/>
                </a:solidFill>
                <a:round/>
                <a:headEnd/>
                <a:tailEnd/>
              </a:ln>
              <a:extLst>
                <a:ext uri="{909E8E84-426E-40DD-AFC4-6F175D3DCCD1}">
                  <a14:hiddenFill xmlns:a14="http://schemas.microsoft.com/office/drawing/2010/main">
                    <a:noFill/>
                  </a14:hiddenFill>
                </a:ext>
              </a:extLst>
            </p:spPr>
          </p:cxnSp>
          <p:cxnSp>
            <p:nvCxnSpPr>
              <p:cNvPr id="24598" name="直接连接符 17"/>
              <p:cNvCxnSpPr>
                <a:cxnSpLocks noChangeShapeType="1"/>
              </p:cNvCxnSpPr>
              <p:nvPr/>
            </p:nvCxnSpPr>
            <p:spPr bwMode="auto">
              <a:xfrm>
                <a:off x="3931992" y="3733732"/>
                <a:ext cx="377634" cy="0"/>
              </a:xfrm>
              <a:prstGeom prst="line">
                <a:avLst/>
              </a:prstGeom>
              <a:noFill/>
              <a:ln w="9525" algn="ctr">
                <a:solidFill>
                  <a:srgbClr val="000000"/>
                </a:solidFill>
                <a:round/>
                <a:headEnd/>
                <a:tailEnd/>
              </a:ln>
              <a:extLst>
                <a:ext uri="{909E8E84-426E-40DD-AFC4-6F175D3DCCD1}">
                  <a14:hiddenFill xmlns:a14="http://schemas.microsoft.com/office/drawing/2010/main">
                    <a:noFill/>
                  </a14:hiddenFill>
                </a:ext>
              </a:extLst>
            </p:spPr>
          </p:cxnSp>
          <p:grpSp>
            <p:nvGrpSpPr>
              <p:cNvPr id="24599" name="组合 18"/>
              <p:cNvGrpSpPr>
                <a:grpSpLocks/>
              </p:cNvGrpSpPr>
              <p:nvPr/>
            </p:nvGrpSpPr>
            <p:grpSpPr bwMode="auto">
              <a:xfrm>
                <a:off x="5281408" y="3861579"/>
                <a:ext cx="150796" cy="431298"/>
                <a:chOff x="1045717" y="855242"/>
                <a:chExt cx="216024" cy="432048"/>
              </a:xfrm>
            </p:grpSpPr>
            <p:sp>
              <p:nvSpPr>
                <p:cNvPr id="24605" name="弧形 21"/>
                <p:cNvSpPr>
                  <a:spLocks/>
                </p:cNvSpPr>
                <p:nvPr/>
              </p:nvSpPr>
              <p:spPr bwMode="auto">
                <a:xfrm>
                  <a:off x="1045717" y="855242"/>
                  <a:ext cx="216024" cy="144016"/>
                </a:xfrm>
                <a:custGeom>
                  <a:avLst/>
                  <a:gdLst>
                    <a:gd name="T0" fmla="*/ 108012 w 216024"/>
                    <a:gd name="T1" fmla="*/ 0 h 144016"/>
                    <a:gd name="T2" fmla="*/ 216024 w 216024"/>
                    <a:gd name="T3" fmla="*/ 72008 h 144016"/>
                    <a:gd name="T4" fmla="*/ 108012 w 216024"/>
                    <a:gd name="T5" fmla="*/ 144016 h 144016"/>
                    <a:gd name="T6" fmla="*/ 0 60000 65536"/>
                    <a:gd name="T7" fmla="*/ 0 60000 65536"/>
                    <a:gd name="T8" fmla="*/ 0 60000 65536"/>
                  </a:gdLst>
                  <a:ahLst/>
                  <a:cxnLst>
                    <a:cxn ang="T6">
                      <a:pos x="T0" y="T1"/>
                    </a:cxn>
                    <a:cxn ang="T7">
                      <a:pos x="T2" y="T3"/>
                    </a:cxn>
                    <a:cxn ang="T8">
                      <a:pos x="T4" y="T5"/>
                    </a:cxn>
                  </a:cxnLst>
                  <a:rect l="0" t="0" r="r" b="b"/>
                  <a:pathLst>
                    <a:path w="216024" h="144016" stroke="0">
                      <a:moveTo>
                        <a:pt x="108012" y="0"/>
                      </a:moveTo>
                      <a:cubicBezTo>
                        <a:pt x="167665" y="0"/>
                        <a:pt x="216024" y="32239"/>
                        <a:pt x="216024" y="72008"/>
                      </a:cubicBezTo>
                      <a:cubicBezTo>
                        <a:pt x="216024" y="111777"/>
                        <a:pt x="167665" y="144016"/>
                        <a:pt x="108012" y="144016"/>
                      </a:cubicBezTo>
                      <a:lnTo>
                        <a:pt x="108012" y="72008"/>
                      </a:lnTo>
                      <a:lnTo>
                        <a:pt x="108012" y="0"/>
                      </a:lnTo>
                      <a:close/>
                    </a:path>
                    <a:path w="216024" h="144016" fill="none">
                      <a:moveTo>
                        <a:pt x="108012" y="0"/>
                      </a:moveTo>
                      <a:cubicBezTo>
                        <a:pt x="167665" y="0"/>
                        <a:pt x="216024" y="32239"/>
                        <a:pt x="216024" y="72008"/>
                      </a:cubicBezTo>
                      <a:cubicBezTo>
                        <a:pt x="216024" y="111777"/>
                        <a:pt x="167665" y="144016"/>
                        <a:pt x="108012" y="144016"/>
                      </a:cubicBezTo>
                    </a:path>
                  </a:pathLst>
                </a:custGeom>
                <a:noFill/>
                <a:ln w="9525" cap="flat" cmpd="sng" algn="ctr">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4606" name="弧形 22"/>
                <p:cNvSpPr>
                  <a:spLocks/>
                </p:cNvSpPr>
                <p:nvPr/>
              </p:nvSpPr>
              <p:spPr bwMode="auto">
                <a:xfrm>
                  <a:off x="1045717" y="1007642"/>
                  <a:ext cx="216024" cy="144016"/>
                </a:xfrm>
                <a:custGeom>
                  <a:avLst/>
                  <a:gdLst>
                    <a:gd name="T0" fmla="*/ 108012 w 216024"/>
                    <a:gd name="T1" fmla="*/ 0 h 144016"/>
                    <a:gd name="T2" fmla="*/ 216024 w 216024"/>
                    <a:gd name="T3" fmla="*/ 72008 h 144016"/>
                    <a:gd name="T4" fmla="*/ 108012 w 216024"/>
                    <a:gd name="T5" fmla="*/ 144016 h 144016"/>
                    <a:gd name="T6" fmla="*/ 0 60000 65536"/>
                    <a:gd name="T7" fmla="*/ 0 60000 65536"/>
                    <a:gd name="T8" fmla="*/ 0 60000 65536"/>
                  </a:gdLst>
                  <a:ahLst/>
                  <a:cxnLst>
                    <a:cxn ang="T6">
                      <a:pos x="T0" y="T1"/>
                    </a:cxn>
                    <a:cxn ang="T7">
                      <a:pos x="T2" y="T3"/>
                    </a:cxn>
                    <a:cxn ang="T8">
                      <a:pos x="T4" y="T5"/>
                    </a:cxn>
                  </a:cxnLst>
                  <a:rect l="0" t="0" r="r" b="b"/>
                  <a:pathLst>
                    <a:path w="216024" h="144016" stroke="0">
                      <a:moveTo>
                        <a:pt x="108012" y="0"/>
                      </a:moveTo>
                      <a:cubicBezTo>
                        <a:pt x="167665" y="0"/>
                        <a:pt x="216024" y="32239"/>
                        <a:pt x="216024" y="72008"/>
                      </a:cubicBezTo>
                      <a:cubicBezTo>
                        <a:pt x="216024" y="111777"/>
                        <a:pt x="167665" y="144016"/>
                        <a:pt x="108012" y="144016"/>
                      </a:cubicBezTo>
                      <a:lnTo>
                        <a:pt x="108012" y="72008"/>
                      </a:lnTo>
                      <a:lnTo>
                        <a:pt x="108012" y="0"/>
                      </a:lnTo>
                      <a:close/>
                    </a:path>
                    <a:path w="216024" h="144016" fill="none">
                      <a:moveTo>
                        <a:pt x="108012" y="0"/>
                      </a:moveTo>
                      <a:cubicBezTo>
                        <a:pt x="167665" y="0"/>
                        <a:pt x="216024" y="32239"/>
                        <a:pt x="216024" y="72008"/>
                      </a:cubicBezTo>
                      <a:cubicBezTo>
                        <a:pt x="216024" y="111777"/>
                        <a:pt x="167665" y="144016"/>
                        <a:pt x="108012" y="144016"/>
                      </a:cubicBezTo>
                    </a:path>
                  </a:pathLst>
                </a:custGeom>
                <a:noFill/>
                <a:ln w="9525" cap="flat" cmpd="sng" algn="ctr">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4607" name="弧形 23"/>
                <p:cNvSpPr>
                  <a:spLocks/>
                </p:cNvSpPr>
                <p:nvPr/>
              </p:nvSpPr>
              <p:spPr bwMode="auto">
                <a:xfrm>
                  <a:off x="1045717" y="1143274"/>
                  <a:ext cx="216024" cy="144016"/>
                </a:xfrm>
                <a:custGeom>
                  <a:avLst/>
                  <a:gdLst>
                    <a:gd name="T0" fmla="*/ 108012 w 216024"/>
                    <a:gd name="T1" fmla="*/ 0 h 144016"/>
                    <a:gd name="T2" fmla="*/ 216024 w 216024"/>
                    <a:gd name="T3" fmla="*/ 72008 h 144016"/>
                    <a:gd name="T4" fmla="*/ 108012 w 216024"/>
                    <a:gd name="T5" fmla="*/ 144016 h 144016"/>
                    <a:gd name="T6" fmla="*/ 0 60000 65536"/>
                    <a:gd name="T7" fmla="*/ 0 60000 65536"/>
                    <a:gd name="T8" fmla="*/ 0 60000 65536"/>
                  </a:gdLst>
                  <a:ahLst/>
                  <a:cxnLst>
                    <a:cxn ang="T6">
                      <a:pos x="T0" y="T1"/>
                    </a:cxn>
                    <a:cxn ang="T7">
                      <a:pos x="T2" y="T3"/>
                    </a:cxn>
                    <a:cxn ang="T8">
                      <a:pos x="T4" y="T5"/>
                    </a:cxn>
                  </a:cxnLst>
                  <a:rect l="0" t="0" r="r" b="b"/>
                  <a:pathLst>
                    <a:path w="216024" h="144016" stroke="0">
                      <a:moveTo>
                        <a:pt x="108012" y="0"/>
                      </a:moveTo>
                      <a:cubicBezTo>
                        <a:pt x="167665" y="0"/>
                        <a:pt x="216024" y="32239"/>
                        <a:pt x="216024" y="72008"/>
                      </a:cubicBezTo>
                      <a:cubicBezTo>
                        <a:pt x="216024" y="111777"/>
                        <a:pt x="167665" y="144016"/>
                        <a:pt x="108012" y="144016"/>
                      </a:cubicBezTo>
                      <a:lnTo>
                        <a:pt x="108012" y="72008"/>
                      </a:lnTo>
                      <a:lnTo>
                        <a:pt x="108012" y="0"/>
                      </a:lnTo>
                      <a:close/>
                    </a:path>
                    <a:path w="216024" h="144016" fill="none">
                      <a:moveTo>
                        <a:pt x="108012" y="0"/>
                      </a:moveTo>
                      <a:cubicBezTo>
                        <a:pt x="167665" y="0"/>
                        <a:pt x="216024" y="32239"/>
                        <a:pt x="216024" y="72008"/>
                      </a:cubicBezTo>
                      <a:cubicBezTo>
                        <a:pt x="216024" y="111777"/>
                        <a:pt x="167665" y="144016"/>
                        <a:pt x="108012" y="144016"/>
                      </a:cubicBezTo>
                    </a:path>
                  </a:pathLst>
                </a:custGeom>
                <a:noFill/>
                <a:ln w="9525" cap="flat" cmpd="sng" algn="ctr">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cxnSp>
            <p:nvCxnSpPr>
              <p:cNvPr id="24600" name="直接箭头连接符 19"/>
              <p:cNvCxnSpPr>
                <a:cxnSpLocks noChangeShapeType="1"/>
              </p:cNvCxnSpPr>
              <p:nvPr/>
            </p:nvCxnSpPr>
            <p:spPr bwMode="auto">
              <a:xfrm flipV="1">
                <a:off x="4128912" y="3345767"/>
                <a:ext cx="0" cy="172012"/>
              </a:xfrm>
              <a:prstGeom prst="straightConnector1">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graphicFrame>
            <p:nvGraphicFramePr>
              <p:cNvPr id="24601" name="对象 48"/>
              <p:cNvGraphicFramePr>
                <a:graphicFrameLocks noChangeAspect="1"/>
              </p:cNvGraphicFramePr>
              <p:nvPr/>
            </p:nvGraphicFramePr>
            <p:xfrm>
              <a:off x="4647539" y="3921112"/>
              <a:ext cx="609600" cy="241300"/>
            </p:xfrm>
            <a:graphic>
              <a:graphicData uri="http://schemas.openxmlformats.org/presentationml/2006/ole">
                <mc:AlternateContent xmlns:mc="http://schemas.openxmlformats.org/markup-compatibility/2006">
                  <mc:Choice xmlns:v="urn:schemas-microsoft-com:vml" Requires="v">
                    <p:oleObj spid="_x0000_s25121" name="公式" r:id="rId11" imgW="609336" imgH="241195" progId="Equation.3">
                      <p:embed/>
                    </p:oleObj>
                  </mc:Choice>
                  <mc:Fallback>
                    <p:oleObj name="公式" r:id="rId11" imgW="609336" imgH="241195" progId="Equation.3">
                      <p:embed/>
                      <p:pic>
                        <p:nvPicPr>
                          <p:cNvPr id="0" name="对象 4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7539" y="3921112"/>
                            <a:ext cx="609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602" name="对象 50"/>
              <p:cNvGraphicFramePr>
                <a:graphicFrameLocks noChangeAspect="1"/>
              </p:cNvGraphicFramePr>
              <p:nvPr/>
            </p:nvGraphicFramePr>
            <p:xfrm>
              <a:off x="5410710" y="3579862"/>
              <a:ext cx="889482" cy="290991"/>
            </p:xfrm>
            <a:graphic>
              <a:graphicData uri="http://schemas.openxmlformats.org/presentationml/2006/ole">
                <mc:AlternateContent xmlns:mc="http://schemas.openxmlformats.org/markup-compatibility/2006">
                  <mc:Choice xmlns:v="urn:schemas-microsoft-com:vml" Requires="v">
                    <p:oleObj spid="_x0000_s25122" name="公式" r:id="rId13" imgW="748975" imgH="241195" progId="Equation.3">
                      <p:embed/>
                    </p:oleObj>
                  </mc:Choice>
                  <mc:Fallback>
                    <p:oleObj name="公式" r:id="rId13" imgW="748975" imgH="241195" progId="Equation.3">
                      <p:embed/>
                      <p:pic>
                        <p:nvPicPr>
                          <p:cNvPr id="0" name="对象 5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10710" y="3579862"/>
                            <a:ext cx="889482" cy="29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603" name="对象 51"/>
              <p:cNvGraphicFramePr>
                <a:graphicFrameLocks noChangeAspect="1"/>
              </p:cNvGraphicFramePr>
              <p:nvPr/>
            </p:nvGraphicFramePr>
            <p:xfrm>
              <a:off x="3781544" y="3260006"/>
              <a:ext cx="165100" cy="260350"/>
            </p:xfrm>
            <a:graphic>
              <a:graphicData uri="http://schemas.openxmlformats.org/presentationml/2006/ole">
                <mc:AlternateContent xmlns:mc="http://schemas.openxmlformats.org/markup-compatibility/2006">
                  <mc:Choice xmlns:v="urn:schemas-microsoft-com:vml" Requires="v">
                    <p:oleObj spid="_x0000_s25123" name="公式" r:id="rId15" imgW="139579" imgH="215713" progId="Equation.3">
                      <p:embed/>
                    </p:oleObj>
                  </mc:Choice>
                  <mc:Fallback>
                    <p:oleObj name="公式" r:id="rId15" imgW="139579" imgH="215713" progId="Equation.3">
                      <p:embed/>
                      <p:pic>
                        <p:nvPicPr>
                          <p:cNvPr id="0" name="对象 5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81544" y="3260006"/>
                            <a:ext cx="1651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604" name="对象 52"/>
              <p:cNvGraphicFramePr>
                <a:graphicFrameLocks noChangeAspect="1"/>
              </p:cNvGraphicFramePr>
              <p:nvPr/>
            </p:nvGraphicFramePr>
            <p:xfrm>
              <a:off x="6722839" y="3640496"/>
              <a:ext cx="225425" cy="276225"/>
            </p:xfrm>
            <a:graphic>
              <a:graphicData uri="http://schemas.openxmlformats.org/presentationml/2006/ole">
                <mc:AlternateContent xmlns:mc="http://schemas.openxmlformats.org/markup-compatibility/2006">
                  <mc:Choice xmlns:v="urn:schemas-microsoft-com:vml" Requires="v">
                    <p:oleObj spid="_x0000_s25124" name="公式" r:id="rId17" imgW="190500" imgH="228600" progId="Equation.3">
                      <p:embed/>
                    </p:oleObj>
                  </mc:Choice>
                  <mc:Fallback>
                    <p:oleObj name="公式" r:id="rId17" imgW="190500" imgH="228600" progId="Equation.3">
                      <p:embed/>
                      <p:pic>
                        <p:nvPicPr>
                          <p:cNvPr id="0" name="对象 5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22839" y="3640496"/>
                            <a:ext cx="225425"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5" name="右箭头 54"/>
            <p:cNvSpPr/>
            <p:nvPr/>
          </p:nvSpPr>
          <p:spPr>
            <a:xfrm>
              <a:off x="3708400" y="3505200"/>
              <a:ext cx="1223963" cy="290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组合 1"/>
          <p:cNvGrpSpPr>
            <a:grpSpLocks/>
          </p:cNvGrpSpPr>
          <p:nvPr/>
        </p:nvGrpSpPr>
        <p:grpSpPr bwMode="auto">
          <a:xfrm>
            <a:off x="315212" y="616967"/>
            <a:ext cx="3165475" cy="1882775"/>
            <a:chOff x="3781544" y="2633589"/>
            <a:chExt cx="3166720" cy="1882776"/>
          </a:xfrm>
        </p:grpSpPr>
        <p:sp>
          <p:nvSpPr>
            <p:cNvPr id="25612" name="矩形 2"/>
            <p:cNvSpPr>
              <a:spLocks noChangeArrowheads="1"/>
            </p:cNvSpPr>
            <p:nvPr/>
          </p:nvSpPr>
          <p:spPr bwMode="auto">
            <a:xfrm>
              <a:off x="4128912" y="2964100"/>
              <a:ext cx="2384270" cy="1552265"/>
            </a:xfrm>
            <a:prstGeom prst="rect">
              <a:avLst/>
            </a:prstGeom>
            <a:noFill/>
            <a:ln w="9525" algn="ctr">
              <a:solidFill>
                <a:srgbClr val="000000"/>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5613" name="图片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3631" y="3347650"/>
              <a:ext cx="184633" cy="786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4" name="Oval 11"/>
            <p:cNvSpPr>
              <a:spLocks noChangeArrowheads="1"/>
            </p:cNvSpPr>
            <p:nvPr/>
          </p:nvSpPr>
          <p:spPr bwMode="auto">
            <a:xfrm>
              <a:off x="3922049" y="3532510"/>
              <a:ext cx="412423" cy="417070"/>
            </a:xfrm>
            <a:prstGeom prst="ellipse">
              <a:avLst/>
            </a:prstGeom>
            <a:solidFill>
              <a:srgbClr val="FFFFFF"/>
            </a:solidFill>
            <a:ln w="12700">
              <a:solidFill>
                <a:srgbClr val="000000"/>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5" name="Rectangle 28"/>
            <p:cNvSpPr>
              <a:spLocks noChangeArrowheads="1"/>
            </p:cNvSpPr>
            <p:nvPr/>
          </p:nvSpPr>
          <p:spPr bwMode="auto">
            <a:xfrm rot="5400000">
              <a:off x="4671128" y="2772949"/>
              <a:ext cx="107115" cy="348625"/>
            </a:xfrm>
            <a:prstGeom prst="rect">
              <a:avLst/>
            </a:prstGeom>
            <a:solidFill>
              <a:srgbClr val="FFFFFF"/>
            </a:solidFill>
            <a:ln w="9525">
              <a:solidFill>
                <a:srgbClr val="000000"/>
              </a:solidFill>
              <a:miter lim="800000"/>
              <a:headEnd type="none" w="sm" len="sm"/>
              <a:tailEnd type="none" w="sm" len="sm"/>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6" name="Line 29"/>
            <p:cNvSpPr>
              <a:spLocks noChangeShapeType="1"/>
            </p:cNvSpPr>
            <p:nvPr/>
          </p:nvSpPr>
          <p:spPr bwMode="auto">
            <a:xfrm>
              <a:off x="5336298" y="2963175"/>
              <a:ext cx="0" cy="1552384"/>
            </a:xfrm>
            <a:prstGeom prst="line">
              <a:avLst/>
            </a:prstGeom>
            <a:noFill/>
            <a:ln w="9525">
              <a:solidFill>
                <a:srgbClr val="000000"/>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txBody>
            <a:bodyPr/>
            <a:lstStyle/>
            <a:p>
              <a:endParaRPr lang="zh-CN" altLang="en-US"/>
            </a:p>
          </p:txBody>
        </p:sp>
        <p:pic>
          <p:nvPicPr>
            <p:cNvPr id="25617" name="图片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0972" y="2633589"/>
              <a:ext cx="455883" cy="255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8" name="Rectangle 27"/>
            <p:cNvSpPr>
              <a:spLocks noChangeArrowheads="1"/>
            </p:cNvSpPr>
            <p:nvPr/>
          </p:nvSpPr>
          <p:spPr bwMode="auto">
            <a:xfrm>
              <a:off x="5299203" y="3921112"/>
              <a:ext cx="97358" cy="3486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9" name="Rectangle 27"/>
            <p:cNvSpPr>
              <a:spLocks noChangeArrowheads="1"/>
            </p:cNvSpPr>
            <p:nvPr/>
          </p:nvSpPr>
          <p:spPr bwMode="auto">
            <a:xfrm>
              <a:off x="5261905" y="3171659"/>
              <a:ext cx="107093" cy="348697"/>
            </a:xfrm>
            <a:prstGeom prst="rect">
              <a:avLst/>
            </a:prstGeom>
            <a:solidFill>
              <a:srgbClr val="FFFFFF"/>
            </a:solidFill>
            <a:ln w="9525">
              <a:solidFill>
                <a:srgbClr val="000000"/>
              </a:solidFill>
              <a:miter lim="800000"/>
              <a:headEnd type="none" w="sm" len="sm"/>
              <a:tailEnd type="none" w="sm" len="sm"/>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5620" name="图片 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8178" y="3219393"/>
              <a:ext cx="455883" cy="255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1" name="矩形 14"/>
            <p:cNvSpPr>
              <a:spLocks noChangeArrowheads="1"/>
            </p:cNvSpPr>
            <p:nvPr/>
          </p:nvSpPr>
          <p:spPr bwMode="auto">
            <a:xfrm>
              <a:off x="6345967" y="3658660"/>
              <a:ext cx="377634" cy="150145"/>
            </a:xfrm>
            <a:prstGeom prst="rect">
              <a:avLst/>
            </a:prstGeom>
            <a:solidFill>
              <a:srgbClr val="FFFFFF"/>
            </a:solidFill>
            <a:ln>
              <a:noFill/>
            </a:ln>
            <a:extLst>
              <a:ext uri="{91240B29-F687-4F45-9708-019B960494DF}">
                <a14:hiddenLine xmlns:a14="http://schemas.microsoft.com/office/drawing/2010/main" w="9525" algn="ctr">
                  <a:solidFill>
                    <a:srgbClr val="000000"/>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25622" name="直接连接符 15"/>
            <p:cNvCxnSpPr>
              <a:cxnSpLocks noChangeShapeType="1"/>
            </p:cNvCxnSpPr>
            <p:nvPr/>
          </p:nvCxnSpPr>
          <p:spPr bwMode="auto">
            <a:xfrm>
              <a:off x="6345967" y="3657640"/>
              <a:ext cx="377634" cy="0"/>
            </a:xfrm>
            <a:prstGeom prst="line">
              <a:avLst/>
            </a:prstGeom>
            <a:noFill/>
            <a:ln w="9525" algn="ctr">
              <a:solidFill>
                <a:srgbClr val="000000"/>
              </a:solidFill>
              <a:round/>
              <a:headEnd/>
              <a:tailEnd/>
            </a:ln>
            <a:extLst>
              <a:ext uri="{909E8E84-426E-40DD-AFC4-6F175D3DCCD1}">
                <a14:hiddenFill xmlns:a14="http://schemas.microsoft.com/office/drawing/2010/main">
                  <a:noFill/>
                </a14:hiddenFill>
              </a:ext>
            </a:extLst>
          </p:spPr>
        </p:cxnSp>
        <p:cxnSp>
          <p:nvCxnSpPr>
            <p:cNvPr id="25623" name="直接连接符 16"/>
            <p:cNvCxnSpPr>
              <a:cxnSpLocks noChangeShapeType="1"/>
            </p:cNvCxnSpPr>
            <p:nvPr/>
          </p:nvCxnSpPr>
          <p:spPr bwMode="auto">
            <a:xfrm>
              <a:off x="6346499" y="3791483"/>
              <a:ext cx="377634" cy="0"/>
            </a:xfrm>
            <a:prstGeom prst="line">
              <a:avLst/>
            </a:prstGeom>
            <a:noFill/>
            <a:ln w="9525" algn="ctr">
              <a:solidFill>
                <a:srgbClr val="000000"/>
              </a:solidFill>
              <a:round/>
              <a:headEnd/>
              <a:tailEnd/>
            </a:ln>
            <a:extLst>
              <a:ext uri="{909E8E84-426E-40DD-AFC4-6F175D3DCCD1}">
                <a14:hiddenFill xmlns:a14="http://schemas.microsoft.com/office/drawing/2010/main">
                  <a:noFill/>
                </a14:hiddenFill>
              </a:ext>
            </a:extLst>
          </p:spPr>
        </p:cxnSp>
        <p:cxnSp>
          <p:nvCxnSpPr>
            <p:cNvPr id="25624" name="直接连接符 17"/>
            <p:cNvCxnSpPr>
              <a:cxnSpLocks noChangeShapeType="1"/>
            </p:cNvCxnSpPr>
            <p:nvPr/>
          </p:nvCxnSpPr>
          <p:spPr bwMode="auto">
            <a:xfrm>
              <a:off x="3931992" y="3733732"/>
              <a:ext cx="377634" cy="0"/>
            </a:xfrm>
            <a:prstGeom prst="line">
              <a:avLst/>
            </a:prstGeom>
            <a:noFill/>
            <a:ln w="9525" algn="ctr">
              <a:solidFill>
                <a:srgbClr val="000000"/>
              </a:solidFill>
              <a:round/>
              <a:headEnd/>
              <a:tailEnd/>
            </a:ln>
            <a:extLst>
              <a:ext uri="{909E8E84-426E-40DD-AFC4-6F175D3DCCD1}">
                <a14:hiddenFill xmlns:a14="http://schemas.microsoft.com/office/drawing/2010/main">
                  <a:noFill/>
                </a14:hiddenFill>
              </a:ext>
            </a:extLst>
          </p:spPr>
        </p:cxnSp>
        <p:grpSp>
          <p:nvGrpSpPr>
            <p:cNvPr id="25625" name="组合 18"/>
            <p:cNvGrpSpPr>
              <a:grpSpLocks/>
            </p:cNvGrpSpPr>
            <p:nvPr/>
          </p:nvGrpSpPr>
          <p:grpSpPr bwMode="auto">
            <a:xfrm>
              <a:off x="5281408" y="3861579"/>
              <a:ext cx="150796" cy="431298"/>
              <a:chOff x="1045717" y="855242"/>
              <a:chExt cx="216024" cy="432048"/>
            </a:xfrm>
          </p:grpSpPr>
          <p:sp>
            <p:nvSpPr>
              <p:cNvPr id="25631" name="弧形 21"/>
              <p:cNvSpPr>
                <a:spLocks/>
              </p:cNvSpPr>
              <p:nvPr/>
            </p:nvSpPr>
            <p:spPr bwMode="auto">
              <a:xfrm>
                <a:off x="1045717" y="855242"/>
                <a:ext cx="216024" cy="144016"/>
              </a:xfrm>
              <a:custGeom>
                <a:avLst/>
                <a:gdLst>
                  <a:gd name="T0" fmla="*/ 108012 w 216024"/>
                  <a:gd name="T1" fmla="*/ 0 h 144016"/>
                  <a:gd name="T2" fmla="*/ 216024 w 216024"/>
                  <a:gd name="T3" fmla="*/ 72008 h 144016"/>
                  <a:gd name="T4" fmla="*/ 108012 w 216024"/>
                  <a:gd name="T5" fmla="*/ 144016 h 144016"/>
                  <a:gd name="T6" fmla="*/ 0 60000 65536"/>
                  <a:gd name="T7" fmla="*/ 0 60000 65536"/>
                  <a:gd name="T8" fmla="*/ 0 60000 65536"/>
                </a:gdLst>
                <a:ahLst/>
                <a:cxnLst>
                  <a:cxn ang="T6">
                    <a:pos x="T0" y="T1"/>
                  </a:cxn>
                  <a:cxn ang="T7">
                    <a:pos x="T2" y="T3"/>
                  </a:cxn>
                  <a:cxn ang="T8">
                    <a:pos x="T4" y="T5"/>
                  </a:cxn>
                </a:cxnLst>
                <a:rect l="0" t="0" r="r" b="b"/>
                <a:pathLst>
                  <a:path w="216024" h="144016" stroke="0">
                    <a:moveTo>
                      <a:pt x="108012" y="0"/>
                    </a:moveTo>
                    <a:cubicBezTo>
                      <a:pt x="167665" y="0"/>
                      <a:pt x="216024" y="32239"/>
                      <a:pt x="216024" y="72008"/>
                    </a:cubicBezTo>
                    <a:cubicBezTo>
                      <a:pt x="216024" y="111777"/>
                      <a:pt x="167665" y="144016"/>
                      <a:pt x="108012" y="144016"/>
                    </a:cubicBezTo>
                    <a:lnTo>
                      <a:pt x="108012" y="72008"/>
                    </a:lnTo>
                    <a:lnTo>
                      <a:pt x="108012" y="0"/>
                    </a:lnTo>
                    <a:close/>
                  </a:path>
                  <a:path w="216024" h="144016" fill="none">
                    <a:moveTo>
                      <a:pt x="108012" y="0"/>
                    </a:moveTo>
                    <a:cubicBezTo>
                      <a:pt x="167665" y="0"/>
                      <a:pt x="216024" y="32239"/>
                      <a:pt x="216024" y="72008"/>
                    </a:cubicBezTo>
                    <a:cubicBezTo>
                      <a:pt x="216024" y="111777"/>
                      <a:pt x="167665" y="144016"/>
                      <a:pt x="108012" y="144016"/>
                    </a:cubicBezTo>
                  </a:path>
                </a:pathLst>
              </a:custGeom>
              <a:noFill/>
              <a:ln w="9525" cap="flat" cmpd="sng" algn="ctr">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5632" name="弧形 22"/>
              <p:cNvSpPr>
                <a:spLocks/>
              </p:cNvSpPr>
              <p:nvPr/>
            </p:nvSpPr>
            <p:spPr bwMode="auto">
              <a:xfrm>
                <a:off x="1045717" y="1007642"/>
                <a:ext cx="216024" cy="144016"/>
              </a:xfrm>
              <a:custGeom>
                <a:avLst/>
                <a:gdLst>
                  <a:gd name="T0" fmla="*/ 108012 w 216024"/>
                  <a:gd name="T1" fmla="*/ 0 h 144016"/>
                  <a:gd name="T2" fmla="*/ 216024 w 216024"/>
                  <a:gd name="T3" fmla="*/ 72008 h 144016"/>
                  <a:gd name="T4" fmla="*/ 108012 w 216024"/>
                  <a:gd name="T5" fmla="*/ 144016 h 144016"/>
                  <a:gd name="T6" fmla="*/ 0 60000 65536"/>
                  <a:gd name="T7" fmla="*/ 0 60000 65536"/>
                  <a:gd name="T8" fmla="*/ 0 60000 65536"/>
                </a:gdLst>
                <a:ahLst/>
                <a:cxnLst>
                  <a:cxn ang="T6">
                    <a:pos x="T0" y="T1"/>
                  </a:cxn>
                  <a:cxn ang="T7">
                    <a:pos x="T2" y="T3"/>
                  </a:cxn>
                  <a:cxn ang="T8">
                    <a:pos x="T4" y="T5"/>
                  </a:cxn>
                </a:cxnLst>
                <a:rect l="0" t="0" r="r" b="b"/>
                <a:pathLst>
                  <a:path w="216024" h="144016" stroke="0">
                    <a:moveTo>
                      <a:pt x="108012" y="0"/>
                    </a:moveTo>
                    <a:cubicBezTo>
                      <a:pt x="167665" y="0"/>
                      <a:pt x="216024" y="32239"/>
                      <a:pt x="216024" y="72008"/>
                    </a:cubicBezTo>
                    <a:cubicBezTo>
                      <a:pt x="216024" y="111777"/>
                      <a:pt x="167665" y="144016"/>
                      <a:pt x="108012" y="144016"/>
                    </a:cubicBezTo>
                    <a:lnTo>
                      <a:pt x="108012" y="72008"/>
                    </a:lnTo>
                    <a:lnTo>
                      <a:pt x="108012" y="0"/>
                    </a:lnTo>
                    <a:close/>
                  </a:path>
                  <a:path w="216024" h="144016" fill="none">
                    <a:moveTo>
                      <a:pt x="108012" y="0"/>
                    </a:moveTo>
                    <a:cubicBezTo>
                      <a:pt x="167665" y="0"/>
                      <a:pt x="216024" y="32239"/>
                      <a:pt x="216024" y="72008"/>
                    </a:cubicBezTo>
                    <a:cubicBezTo>
                      <a:pt x="216024" y="111777"/>
                      <a:pt x="167665" y="144016"/>
                      <a:pt x="108012" y="144016"/>
                    </a:cubicBezTo>
                  </a:path>
                </a:pathLst>
              </a:custGeom>
              <a:noFill/>
              <a:ln w="9525" cap="flat" cmpd="sng" algn="ctr">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5633" name="弧形 23"/>
              <p:cNvSpPr>
                <a:spLocks/>
              </p:cNvSpPr>
              <p:nvPr/>
            </p:nvSpPr>
            <p:spPr bwMode="auto">
              <a:xfrm>
                <a:off x="1045717" y="1143274"/>
                <a:ext cx="216024" cy="144016"/>
              </a:xfrm>
              <a:custGeom>
                <a:avLst/>
                <a:gdLst>
                  <a:gd name="T0" fmla="*/ 108012 w 216024"/>
                  <a:gd name="T1" fmla="*/ 0 h 144016"/>
                  <a:gd name="T2" fmla="*/ 216024 w 216024"/>
                  <a:gd name="T3" fmla="*/ 72008 h 144016"/>
                  <a:gd name="T4" fmla="*/ 108012 w 216024"/>
                  <a:gd name="T5" fmla="*/ 144016 h 144016"/>
                  <a:gd name="T6" fmla="*/ 0 60000 65536"/>
                  <a:gd name="T7" fmla="*/ 0 60000 65536"/>
                  <a:gd name="T8" fmla="*/ 0 60000 65536"/>
                </a:gdLst>
                <a:ahLst/>
                <a:cxnLst>
                  <a:cxn ang="T6">
                    <a:pos x="T0" y="T1"/>
                  </a:cxn>
                  <a:cxn ang="T7">
                    <a:pos x="T2" y="T3"/>
                  </a:cxn>
                  <a:cxn ang="T8">
                    <a:pos x="T4" y="T5"/>
                  </a:cxn>
                </a:cxnLst>
                <a:rect l="0" t="0" r="r" b="b"/>
                <a:pathLst>
                  <a:path w="216024" h="144016" stroke="0">
                    <a:moveTo>
                      <a:pt x="108012" y="0"/>
                    </a:moveTo>
                    <a:cubicBezTo>
                      <a:pt x="167665" y="0"/>
                      <a:pt x="216024" y="32239"/>
                      <a:pt x="216024" y="72008"/>
                    </a:cubicBezTo>
                    <a:cubicBezTo>
                      <a:pt x="216024" y="111777"/>
                      <a:pt x="167665" y="144016"/>
                      <a:pt x="108012" y="144016"/>
                    </a:cubicBezTo>
                    <a:lnTo>
                      <a:pt x="108012" y="72008"/>
                    </a:lnTo>
                    <a:lnTo>
                      <a:pt x="108012" y="0"/>
                    </a:lnTo>
                    <a:close/>
                  </a:path>
                  <a:path w="216024" h="144016" fill="none">
                    <a:moveTo>
                      <a:pt x="108012" y="0"/>
                    </a:moveTo>
                    <a:cubicBezTo>
                      <a:pt x="167665" y="0"/>
                      <a:pt x="216024" y="32239"/>
                      <a:pt x="216024" y="72008"/>
                    </a:cubicBezTo>
                    <a:cubicBezTo>
                      <a:pt x="216024" y="111777"/>
                      <a:pt x="167665" y="144016"/>
                      <a:pt x="108012" y="144016"/>
                    </a:cubicBezTo>
                  </a:path>
                </a:pathLst>
              </a:custGeom>
              <a:noFill/>
              <a:ln w="9525" cap="flat" cmpd="sng" algn="ctr">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cxnSp>
          <p:nvCxnSpPr>
            <p:cNvPr id="25626" name="直接箭头连接符 19"/>
            <p:cNvCxnSpPr>
              <a:cxnSpLocks noChangeShapeType="1"/>
            </p:cNvCxnSpPr>
            <p:nvPr/>
          </p:nvCxnSpPr>
          <p:spPr bwMode="auto">
            <a:xfrm flipV="1">
              <a:off x="4128912" y="3345767"/>
              <a:ext cx="0" cy="172012"/>
            </a:xfrm>
            <a:prstGeom prst="straightConnector1">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graphicFrame>
          <p:nvGraphicFramePr>
            <p:cNvPr id="25627" name="对象 17"/>
            <p:cNvGraphicFramePr>
              <a:graphicFrameLocks noChangeAspect="1"/>
            </p:cNvGraphicFramePr>
            <p:nvPr/>
          </p:nvGraphicFramePr>
          <p:xfrm>
            <a:off x="4647539" y="3921112"/>
            <a:ext cx="609600" cy="241300"/>
          </p:xfrm>
          <a:graphic>
            <a:graphicData uri="http://schemas.openxmlformats.org/presentationml/2006/ole">
              <mc:AlternateContent xmlns:mc="http://schemas.openxmlformats.org/markup-compatibility/2006">
                <mc:Choice xmlns:v="urn:schemas-microsoft-com:vml" Requires="v">
                  <p:oleObj spid="_x0000_s26321" name="公式" r:id="rId6" imgW="609336" imgH="241195" progId="Equation.3">
                    <p:embed/>
                  </p:oleObj>
                </mc:Choice>
                <mc:Fallback>
                  <p:oleObj name="公式" r:id="rId6" imgW="609336" imgH="241195" progId="Equation.3">
                    <p:embed/>
                    <p:pic>
                      <p:nvPicPr>
                        <p:cNvPr id="0" name="对象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7539" y="3921112"/>
                          <a:ext cx="609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28" name="对象 18"/>
            <p:cNvGraphicFramePr>
              <a:graphicFrameLocks noChangeAspect="1"/>
            </p:cNvGraphicFramePr>
            <p:nvPr/>
          </p:nvGraphicFramePr>
          <p:xfrm>
            <a:off x="5410710" y="3579862"/>
            <a:ext cx="889482" cy="290991"/>
          </p:xfrm>
          <a:graphic>
            <a:graphicData uri="http://schemas.openxmlformats.org/presentationml/2006/ole">
              <mc:AlternateContent xmlns:mc="http://schemas.openxmlformats.org/markup-compatibility/2006">
                <mc:Choice xmlns:v="urn:schemas-microsoft-com:vml" Requires="v">
                  <p:oleObj spid="_x0000_s26322" name="公式" r:id="rId8" imgW="748975" imgH="241195" progId="Equation.3">
                    <p:embed/>
                  </p:oleObj>
                </mc:Choice>
                <mc:Fallback>
                  <p:oleObj name="公式" r:id="rId8" imgW="748975" imgH="241195" progId="Equation.3">
                    <p:embed/>
                    <p:pic>
                      <p:nvPicPr>
                        <p:cNvPr id="0" name="对象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0710" y="3579862"/>
                          <a:ext cx="889482" cy="29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29" name="对象 19"/>
            <p:cNvGraphicFramePr>
              <a:graphicFrameLocks noChangeAspect="1"/>
            </p:cNvGraphicFramePr>
            <p:nvPr/>
          </p:nvGraphicFramePr>
          <p:xfrm>
            <a:off x="3781544" y="3260006"/>
            <a:ext cx="165100" cy="260350"/>
          </p:xfrm>
          <a:graphic>
            <a:graphicData uri="http://schemas.openxmlformats.org/presentationml/2006/ole">
              <mc:AlternateContent xmlns:mc="http://schemas.openxmlformats.org/markup-compatibility/2006">
                <mc:Choice xmlns:v="urn:schemas-microsoft-com:vml" Requires="v">
                  <p:oleObj spid="_x0000_s26323" name="公式" r:id="rId10" imgW="139579" imgH="215713" progId="Equation.3">
                    <p:embed/>
                  </p:oleObj>
                </mc:Choice>
                <mc:Fallback>
                  <p:oleObj name="公式" r:id="rId10" imgW="139579" imgH="215713" progId="Equation.3">
                    <p:embed/>
                    <p:pic>
                      <p:nvPicPr>
                        <p:cNvPr id="0" name="对象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81544" y="3260006"/>
                          <a:ext cx="1651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30" name="对象 20"/>
            <p:cNvGraphicFramePr>
              <a:graphicFrameLocks noChangeAspect="1"/>
            </p:cNvGraphicFramePr>
            <p:nvPr/>
          </p:nvGraphicFramePr>
          <p:xfrm>
            <a:off x="6722839" y="3640496"/>
            <a:ext cx="225425" cy="276225"/>
          </p:xfrm>
          <a:graphic>
            <a:graphicData uri="http://schemas.openxmlformats.org/presentationml/2006/ole">
              <mc:AlternateContent xmlns:mc="http://schemas.openxmlformats.org/markup-compatibility/2006">
                <mc:Choice xmlns:v="urn:schemas-microsoft-com:vml" Requires="v">
                  <p:oleObj spid="_x0000_s26324" name="公式" r:id="rId12" imgW="190500" imgH="228600" progId="Equation.3">
                    <p:embed/>
                  </p:oleObj>
                </mc:Choice>
                <mc:Fallback>
                  <p:oleObj name="公式" r:id="rId12" imgW="190500" imgH="228600" progId="Equation.3">
                    <p:embed/>
                    <p:pic>
                      <p:nvPicPr>
                        <p:cNvPr id="0" name="对象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22839" y="3640496"/>
                          <a:ext cx="225425"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560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5604" name="对象 25"/>
          <p:cNvGraphicFramePr>
            <a:graphicFrameLocks noChangeAspect="1"/>
          </p:cNvGraphicFramePr>
          <p:nvPr>
            <p:extLst>
              <p:ext uri="{D42A27DB-BD31-4B8C-83A1-F6EECF244321}">
                <p14:modId xmlns:p14="http://schemas.microsoft.com/office/powerpoint/2010/main" val="1308438279"/>
              </p:ext>
            </p:extLst>
          </p:nvPr>
        </p:nvGraphicFramePr>
        <p:xfrm>
          <a:off x="3779912" y="1131429"/>
          <a:ext cx="2305050" cy="509588"/>
        </p:xfrm>
        <a:graphic>
          <a:graphicData uri="http://schemas.openxmlformats.org/presentationml/2006/ole">
            <mc:AlternateContent xmlns:mc="http://schemas.openxmlformats.org/markup-compatibility/2006">
              <mc:Choice xmlns:v="urn:schemas-microsoft-com:vml" Requires="v">
                <p:oleObj spid="_x0000_s26325" name="公式" r:id="rId14" imgW="1205977" imgH="266584" progId="Equation.3">
                  <p:embed/>
                </p:oleObj>
              </mc:Choice>
              <mc:Fallback>
                <p:oleObj name="公式" r:id="rId14" imgW="1205977" imgH="266584" progId="Equation.3">
                  <p:embed/>
                  <p:pic>
                    <p:nvPicPr>
                      <p:cNvPr id="0" name="对象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79912" y="1131429"/>
                        <a:ext cx="230505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5606" name="对象 27"/>
          <p:cNvGraphicFramePr>
            <a:graphicFrameLocks noChangeAspect="1"/>
          </p:cNvGraphicFramePr>
          <p:nvPr>
            <p:extLst>
              <p:ext uri="{D42A27DB-BD31-4B8C-83A1-F6EECF244321}">
                <p14:modId xmlns:p14="http://schemas.microsoft.com/office/powerpoint/2010/main" val="1444751701"/>
              </p:ext>
            </p:extLst>
          </p:nvPr>
        </p:nvGraphicFramePr>
        <p:xfrm>
          <a:off x="2399240" y="2692836"/>
          <a:ext cx="6061192" cy="864276"/>
        </p:xfrm>
        <a:graphic>
          <a:graphicData uri="http://schemas.openxmlformats.org/presentationml/2006/ole">
            <mc:AlternateContent xmlns:mc="http://schemas.openxmlformats.org/markup-compatibility/2006">
              <mc:Choice xmlns:v="urn:schemas-microsoft-com:vml" Requires="v">
                <p:oleObj spid="_x0000_s26326" name="公式" r:id="rId16" imgW="3581280" imgH="507960" progId="Equation.3">
                  <p:embed/>
                </p:oleObj>
              </mc:Choice>
              <mc:Fallback>
                <p:oleObj name="公式" r:id="rId16" imgW="3581280" imgH="507960" progId="Equation.3">
                  <p:embed/>
                  <p:pic>
                    <p:nvPicPr>
                      <p:cNvPr id="0" name="对象 27"/>
                      <p:cNvPicPr>
                        <a:picLocks noChangeAspect="1" noChangeArrowheads="1"/>
                      </p:cNvPicPr>
                      <p:nvPr/>
                    </p:nvPicPr>
                    <p:blipFill>
                      <a:blip r:embed="rId17"/>
                      <a:srcRect/>
                      <a:stretch>
                        <a:fillRect/>
                      </a:stretch>
                    </p:blipFill>
                    <p:spPr bwMode="auto">
                      <a:xfrm>
                        <a:off x="2399240" y="2692836"/>
                        <a:ext cx="6061192" cy="864276"/>
                      </a:xfrm>
                      <a:prstGeom prst="rect">
                        <a:avLst/>
                      </a:prstGeom>
                      <a:noFill/>
                      <a:ln>
                        <a:noFill/>
                      </a:ln>
                    </p:spPr>
                  </p:pic>
                </p:oleObj>
              </mc:Fallback>
            </mc:AlternateContent>
          </a:graphicData>
        </a:graphic>
      </p:graphicFrame>
      <p:sp>
        <p:nvSpPr>
          <p:cNvPr id="2560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5608" name="对象 29"/>
          <p:cNvGraphicFramePr>
            <a:graphicFrameLocks noChangeAspect="1"/>
          </p:cNvGraphicFramePr>
          <p:nvPr>
            <p:extLst>
              <p:ext uri="{D42A27DB-BD31-4B8C-83A1-F6EECF244321}">
                <p14:modId xmlns:p14="http://schemas.microsoft.com/office/powerpoint/2010/main" val="1333338005"/>
              </p:ext>
            </p:extLst>
          </p:nvPr>
        </p:nvGraphicFramePr>
        <p:xfrm>
          <a:off x="3024189" y="4019810"/>
          <a:ext cx="4068718" cy="539490"/>
        </p:xfrm>
        <a:graphic>
          <a:graphicData uri="http://schemas.openxmlformats.org/presentationml/2006/ole">
            <mc:AlternateContent xmlns:mc="http://schemas.openxmlformats.org/markup-compatibility/2006">
              <mc:Choice xmlns:v="urn:schemas-microsoft-com:vml" Requires="v">
                <p:oleObj spid="_x0000_s26327" name="公式" r:id="rId18" imgW="2044440" imgH="266400" progId="Equation.3">
                  <p:embed/>
                </p:oleObj>
              </mc:Choice>
              <mc:Fallback>
                <p:oleObj name="公式" r:id="rId18" imgW="2044440" imgH="266400" progId="Equation.3">
                  <p:embed/>
                  <p:pic>
                    <p:nvPicPr>
                      <p:cNvPr id="0" name="对象 29"/>
                      <p:cNvPicPr>
                        <a:picLocks noChangeAspect="1" noChangeArrowheads="1"/>
                      </p:cNvPicPr>
                      <p:nvPr/>
                    </p:nvPicPr>
                    <p:blipFill>
                      <a:blip r:embed="rId19"/>
                      <a:srcRect/>
                      <a:stretch>
                        <a:fillRect/>
                      </a:stretch>
                    </p:blipFill>
                    <p:spPr bwMode="auto">
                      <a:xfrm>
                        <a:off x="3024189" y="4019810"/>
                        <a:ext cx="4068718" cy="539490"/>
                      </a:xfrm>
                      <a:prstGeom prst="rect">
                        <a:avLst/>
                      </a:prstGeom>
                      <a:noFill/>
                      <a:ln>
                        <a:noFill/>
                      </a:ln>
                    </p:spPr>
                  </p:pic>
                </p:oleObj>
              </mc:Fallback>
            </mc:AlternateContent>
          </a:graphicData>
        </a:graphic>
      </p:graphicFrame>
      <p:grpSp>
        <p:nvGrpSpPr>
          <p:cNvPr id="25609" name="组合 4"/>
          <p:cNvGrpSpPr>
            <a:grpSpLocks/>
          </p:cNvGrpSpPr>
          <p:nvPr/>
        </p:nvGrpSpPr>
        <p:grpSpPr bwMode="auto">
          <a:xfrm>
            <a:off x="6156400" y="731256"/>
            <a:ext cx="2803525" cy="693737"/>
            <a:chOff x="6228184" y="627534"/>
            <a:chExt cx="2802321" cy="693912"/>
          </a:xfrm>
        </p:grpSpPr>
        <p:sp>
          <p:nvSpPr>
            <p:cNvPr id="25610" name="矩形 1"/>
            <p:cNvSpPr>
              <a:spLocks noChangeArrowheads="1"/>
            </p:cNvSpPr>
            <p:nvPr/>
          </p:nvSpPr>
          <p:spPr bwMode="auto">
            <a:xfrm>
              <a:off x="7164288" y="627534"/>
              <a:ext cx="18662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cs typeface="Times New Roman" panose="02020603050405020304" pitchFamily="18" charset="0"/>
                </a:rPr>
                <a:t>i=3cos(10</a:t>
              </a:r>
              <a:r>
                <a:rPr lang="en-US" altLang="zh-CN" sz="2000" b="1" baseline="30000">
                  <a:latin typeface="Times New Roman" panose="02020603050405020304" pitchFamily="18" charset="0"/>
                  <a:cs typeface="Times New Roman" panose="02020603050405020304" pitchFamily="18" charset="0"/>
                </a:rPr>
                <a:t>6</a:t>
              </a:r>
              <a:r>
                <a:rPr lang="en-US" altLang="zh-CN" sz="2000" b="1">
                  <a:latin typeface="Times New Roman" panose="02020603050405020304" pitchFamily="18" charset="0"/>
                  <a:cs typeface="Times New Roman" panose="02020603050405020304" pitchFamily="18" charset="0"/>
                </a:rPr>
                <a:t>t)mA</a:t>
              </a:r>
              <a:endParaRPr lang="zh-CN" altLang="en-US" sz="2000"/>
            </a:p>
          </p:txBody>
        </p:sp>
        <p:cxnSp>
          <p:nvCxnSpPr>
            <p:cNvPr id="4" name="直接箭头连接符 3"/>
            <p:cNvCxnSpPr/>
            <p:nvPr/>
          </p:nvCxnSpPr>
          <p:spPr>
            <a:xfrm flipH="1">
              <a:off x="6228184" y="997514"/>
              <a:ext cx="936223" cy="323932"/>
            </a:xfrm>
            <a:prstGeom prst="straightConnector1">
              <a:avLst/>
            </a:prstGeom>
            <a:ln w="38100" cmpd="sng">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49DD91E-5EBF-4815-B113-49470C95B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74" y="699542"/>
            <a:ext cx="8815452" cy="1924064"/>
          </a:xfrm>
          <a:prstGeom prst="rect">
            <a:avLst/>
          </a:prstGeom>
        </p:spPr>
      </p:pic>
      <p:pic>
        <p:nvPicPr>
          <p:cNvPr id="5" name="图片 4">
            <a:extLst>
              <a:ext uri="{FF2B5EF4-FFF2-40B4-BE49-F238E27FC236}">
                <a16:creationId xmlns:a16="http://schemas.microsoft.com/office/drawing/2014/main" id="{ECE1B8EE-8FEF-404E-AECF-EBE0787C2B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744917"/>
            <a:ext cx="2232248" cy="2158419"/>
          </a:xfrm>
          <a:prstGeom prst="rect">
            <a:avLst/>
          </a:prstGeom>
        </p:spPr>
      </p:pic>
      <p:pic>
        <p:nvPicPr>
          <p:cNvPr id="7" name="图片 6">
            <a:extLst>
              <a:ext uri="{FF2B5EF4-FFF2-40B4-BE49-F238E27FC236}">
                <a16:creationId xmlns:a16="http://schemas.microsoft.com/office/drawing/2014/main" id="{FA075547-D2B2-47B5-99E0-350560B729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8951" y="2921992"/>
            <a:ext cx="3520326" cy="1512168"/>
          </a:xfrm>
          <a:prstGeom prst="rect">
            <a:avLst/>
          </a:prstGeom>
        </p:spPr>
      </p:pic>
      <p:pic>
        <p:nvPicPr>
          <p:cNvPr id="9" name="图片 8">
            <a:extLst>
              <a:ext uri="{FF2B5EF4-FFF2-40B4-BE49-F238E27FC236}">
                <a16:creationId xmlns:a16="http://schemas.microsoft.com/office/drawing/2014/main" id="{C5DE9F4B-37A7-445A-B08E-D9DD710939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2200" y="2859782"/>
            <a:ext cx="2337531" cy="1451503"/>
          </a:xfrm>
          <a:prstGeom prst="rect">
            <a:avLst/>
          </a:prstGeom>
        </p:spPr>
      </p:pic>
      <p:sp>
        <p:nvSpPr>
          <p:cNvPr id="10" name="文本框 9">
            <a:extLst>
              <a:ext uri="{FF2B5EF4-FFF2-40B4-BE49-F238E27FC236}">
                <a16:creationId xmlns:a16="http://schemas.microsoft.com/office/drawing/2014/main" id="{A53C1CF3-6FEF-49CA-835A-EE4A09B4460C}"/>
              </a:ext>
            </a:extLst>
          </p:cNvPr>
          <p:cNvSpPr txBox="1"/>
          <p:nvPr/>
        </p:nvSpPr>
        <p:spPr>
          <a:xfrm>
            <a:off x="7740352" y="2921992"/>
            <a:ext cx="360040" cy="369332"/>
          </a:xfrm>
          <a:prstGeom prst="rect">
            <a:avLst/>
          </a:prstGeom>
          <a:solidFill>
            <a:schemeClr val="bg1"/>
          </a:solidFill>
        </p:spPr>
        <p:txBody>
          <a:bodyPr wrap="square" rtlCol="0">
            <a:spAutoFit/>
          </a:bodyPr>
          <a:lstStyle/>
          <a:p>
            <a:endParaRPr lang="zh-CN" altLang="en-US" dirty="0"/>
          </a:p>
        </p:txBody>
      </p:sp>
      <p:sp>
        <p:nvSpPr>
          <p:cNvPr id="11" name="文本框 10">
            <a:extLst>
              <a:ext uri="{FF2B5EF4-FFF2-40B4-BE49-F238E27FC236}">
                <a16:creationId xmlns:a16="http://schemas.microsoft.com/office/drawing/2014/main" id="{A2096CAA-CD0E-48FA-A9E9-1D9DB225FEBE}"/>
              </a:ext>
            </a:extLst>
          </p:cNvPr>
          <p:cNvSpPr txBox="1"/>
          <p:nvPr/>
        </p:nvSpPr>
        <p:spPr>
          <a:xfrm>
            <a:off x="8388424" y="3216201"/>
            <a:ext cx="360040" cy="369332"/>
          </a:xfrm>
          <a:prstGeom prst="rect">
            <a:avLst/>
          </a:prstGeom>
          <a:solidFill>
            <a:schemeClr val="bg1"/>
          </a:solidFill>
        </p:spPr>
        <p:txBody>
          <a:bodyPr wrap="square" rtlCol="0">
            <a:spAutoFit/>
          </a:bodyPr>
          <a:lstStyle/>
          <a:p>
            <a:endParaRPr lang="zh-CN" altLang="en-US" dirty="0"/>
          </a:p>
        </p:txBody>
      </p:sp>
      <p:sp>
        <p:nvSpPr>
          <p:cNvPr id="12" name="文本框 11">
            <a:extLst>
              <a:ext uri="{FF2B5EF4-FFF2-40B4-BE49-F238E27FC236}">
                <a16:creationId xmlns:a16="http://schemas.microsoft.com/office/drawing/2014/main" id="{0E62BC60-1CE3-421E-9272-8C04F191BE50}"/>
              </a:ext>
            </a:extLst>
          </p:cNvPr>
          <p:cNvSpPr txBox="1"/>
          <p:nvPr/>
        </p:nvSpPr>
        <p:spPr>
          <a:xfrm>
            <a:off x="7508670" y="3723878"/>
            <a:ext cx="360040" cy="369332"/>
          </a:xfrm>
          <a:prstGeom prst="rect">
            <a:avLst/>
          </a:prstGeom>
          <a:solidFill>
            <a:schemeClr val="bg1"/>
          </a:solidFill>
        </p:spPr>
        <p:txBody>
          <a:bodyPr wrap="square" rtlCol="0">
            <a:spAutoFit/>
          </a:bodyPr>
          <a:lstStyle/>
          <a:p>
            <a:endParaRPr lang="zh-CN" altLang="en-US" dirty="0"/>
          </a:p>
        </p:txBody>
      </p:sp>
      <p:sp>
        <p:nvSpPr>
          <p:cNvPr id="13" name="文本框 12">
            <a:extLst>
              <a:ext uri="{FF2B5EF4-FFF2-40B4-BE49-F238E27FC236}">
                <a16:creationId xmlns:a16="http://schemas.microsoft.com/office/drawing/2014/main" id="{8B783C81-F060-4A54-9FAE-97E12488933B}"/>
              </a:ext>
            </a:extLst>
          </p:cNvPr>
          <p:cNvSpPr txBox="1"/>
          <p:nvPr/>
        </p:nvSpPr>
        <p:spPr>
          <a:xfrm>
            <a:off x="8028384" y="3973564"/>
            <a:ext cx="360040" cy="369332"/>
          </a:xfrm>
          <a:prstGeom prst="rect">
            <a:avLst/>
          </a:prstGeom>
          <a:solidFill>
            <a:schemeClr val="bg1"/>
          </a:solidFill>
        </p:spPr>
        <p:txBody>
          <a:bodyPr wrap="square" rtlCol="0">
            <a:spAutoFit/>
          </a:bodyPr>
          <a:lstStyle/>
          <a:p>
            <a:endParaRPr lang="zh-CN" altLang="en-US" dirty="0"/>
          </a:p>
        </p:txBody>
      </p:sp>
    </p:spTree>
    <p:extLst>
      <p:ext uri="{BB962C8B-B14F-4D97-AF65-F5344CB8AC3E}">
        <p14:creationId xmlns:p14="http://schemas.microsoft.com/office/powerpoint/2010/main" val="4216783830"/>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txBox="1">
            <a:spLocks noChangeArrowheads="1"/>
          </p:cNvSpPr>
          <p:nvPr/>
        </p:nvSpPr>
        <p:spPr bwMode="auto">
          <a:xfrm>
            <a:off x="250825" y="790575"/>
            <a:ext cx="4775200"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600" b="1">
                <a:solidFill>
                  <a:srgbClr val="002060"/>
                </a:solidFill>
                <a:latin typeface="黑体" panose="02010609060101010101" pitchFamily="49" charset="-122"/>
                <a:ea typeface="黑体" panose="02010609060101010101" pitchFamily="49" charset="-122"/>
                <a:cs typeface="Adobe 仿宋 Std R"/>
              </a:rPr>
              <a:t>3. </a:t>
            </a:r>
            <a:r>
              <a:rPr kumimoji="1" lang="zh-CN" altLang="en-US" sz="2600" b="1">
                <a:solidFill>
                  <a:srgbClr val="002060"/>
                </a:solidFill>
                <a:latin typeface="黑体" panose="02010609060101010101" pitchFamily="49" charset="-122"/>
                <a:ea typeface="黑体" panose="02010609060101010101" pitchFamily="49" charset="-122"/>
                <a:cs typeface="Adobe 仿宋 Std R"/>
              </a:rPr>
              <a:t>单口网络与网络等效</a:t>
            </a:r>
          </a:p>
        </p:txBody>
      </p:sp>
      <p:grpSp>
        <p:nvGrpSpPr>
          <p:cNvPr id="3" name="Group 35"/>
          <p:cNvGrpSpPr>
            <a:grpSpLocks/>
          </p:cNvGrpSpPr>
          <p:nvPr/>
        </p:nvGrpSpPr>
        <p:grpSpPr bwMode="auto">
          <a:xfrm>
            <a:off x="1730375" y="1508125"/>
            <a:ext cx="2039938" cy="1846263"/>
            <a:chOff x="0" y="0"/>
            <a:chExt cx="1285" cy="1163"/>
          </a:xfrm>
        </p:grpSpPr>
        <p:sp>
          <p:nvSpPr>
            <p:cNvPr id="26648" name="Rectangle 5"/>
            <p:cNvSpPr>
              <a:spLocks noChangeArrowheads="1"/>
            </p:cNvSpPr>
            <p:nvPr/>
          </p:nvSpPr>
          <p:spPr bwMode="auto">
            <a:xfrm>
              <a:off x="144" y="491"/>
              <a:ext cx="384" cy="384"/>
            </a:xfrm>
            <a:prstGeom prst="rect">
              <a:avLst/>
            </a:prstGeom>
            <a:noFill/>
            <a:ln>
              <a:noFill/>
            </a:ln>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华文行楷" panose="02010800040101010101" pitchFamily="2" charset="-122"/>
                </a:rPr>
                <a:t>N</a:t>
              </a:r>
            </a:p>
          </p:txBody>
        </p:sp>
        <p:sp>
          <p:nvSpPr>
            <p:cNvPr id="26649" name="Rectangle 6"/>
            <p:cNvSpPr>
              <a:spLocks noChangeArrowheads="1"/>
            </p:cNvSpPr>
            <p:nvPr/>
          </p:nvSpPr>
          <p:spPr bwMode="auto">
            <a:xfrm>
              <a:off x="0" y="203"/>
              <a:ext cx="576" cy="96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50" name="Line 7"/>
            <p:cNvSpPr>
              <a:spLocks noChangeShapeType="1"/>
            </p:cNvSpPr>
            <p:nvPr/>
          </p:nvSpPr>
          <p:spPr bwMode="auto">
            <a:xfrm>
              <a:off x="576" y="299"/>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51" name="Line 8"/>
            <p:cNvSpPr>
              <a:spLocks noChangeShapeType="1"/>
            </p:cNvSpPr>
            <p:nvPr/>
          </p:nvSpPr>
          <p:spPr bwMode="auto">
            <a:xfrm>
              <a:off x="576" y="1067"/>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52" name="Line 9"/>
            <p:cNvSpPr>
              <a:spLocks noChangeShapeType="1"/>
            </p:cNvSpPr>
            <p:nvPr/>
          </p:nvSpPr>
          <p:spPr bwMode="auto">
            <a:xfrm flipH="1">
              <a:off x="720" y="299"/>
              <a:ext cx="144"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53" name="Rectangle 10"/>
            <p:cNvSpPr>
              <a:spLocks noChangeArrowheads="1"/>
            </p:cNvSpPr>
            <p:nvPr/>
          </p:nvSpPr>
          <p:spPr bwMode="auto">
            <a:xfrm>
              <a:off x="1022" y="505"/>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dirty="0">
                  <a:latin typeface="Times New Roman" panose="02020603050405020304" pitchFamily="18" charset="0"/>
                  <a:ea typeface="华文行楷" panose="02010800040101010101" pitchFamily="2" charset="-122"/>
                </a:rPr>
                <a:t>u</a:t>
              </a:r>
            </a:p>
          </p:txBody>
        </p:sp>
        <p:sp>
          <p:nvSpPr>
            <p:cNvPr id="26654" name="Rectangle 11"/>
            <p:cNvSpPr>
              <a:spLocks noChangeArrowheads="1"/>
            </p:cNvSpPr>
            <p:nvPr/>
          </p:nvSpPr>
          <p:spPr bwMode="auto">
            <a:xfrm>
              <a:off x="733" y="0"/>
              <a:ext cx="1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dirty="0">
                  <a:latin typeface="Times New Roman" panose="02020603050405020304" pitchFamily="18" charset="0"/>
                  <a:ea typeface="华文行楷" panose="02010800040101010101" pitchFamily="2" charset="-122"/>
                </a:rPr>
                <a:t>i</a:t>
              </a:r>
            </a:p>
          </p:txBody>
        </p:sp>
        <p:sp>
          <p:nvSpPr>
            <p:cNvPr id="26655" name="Text Box 12"/>
            <p:cNvSpPr txBox="1">
              <a:spLocks noChangeArrowheads="1"/>
            </p:cNvSpPr>
            <p:nvPr/>
          </p:nvSpPr>
          <p:spPr bwMode="auto">
            <a:xfrm>
              <a:off x="1005" y="241"/>
              <a:ext cx="2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华文行楷" panose="02010800040101010101" pitchFamily="2" charset="-122"/>
                </a:rPr>
                <a:t>+</a:t>
              </a:r>
            </a:p>
          </p:txBody>
        </p:sp>
        <p:sp>
          <p:nvSpPr>
            <p:cNvPr id="26656" name="Text Box 13"/>
            <p:cNvSpPr txBox="1">
              <a:spLocks noChangeArrowheads="1"/>
            </p:cNvSpPr>
            <p:nvPr/>
          </p:nvSpPr>
          <p:spPr bwMode="auto">
            <a:xfrm>
              <a:off x="1019" y="809"/>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华文行楷" panose="02010800040101010101" pitchFamily="2" charset="-122"/>
                </a:rPr>
                <a:t>-</a:t>
              </a:r>
            </a:p>
          </p:txBody>
        </p:sp>
      </p:grpSp>
      <p:sp>
        <p:nvSpPr>
          <p:cNvPr id="13" name="AutoShape 14"/>
          <p:cNvSpPr>
            <a:spLocks noChangeArrowheads="1"/>
          </p:cNvSpPr>
          <p:nvPr/>
        </p:nvSpPr>
        <p:spPr bwMode="auto">
          <a:xfrm>
            <a:off x="4211638" y="2425700"/>
            <a:ext cx="457200" cy="381000"/>
          </a:xfrm>
          <a:prstGeom prst="rightArrow">
            <a:avLst>
              <a:gd name="adj1" fmla="val 50000"/>
              <a:gd name="adj2" fmla="val 3000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Text Box 16"/>
          <p:cNvSpPr txBox="1">
            <a:spLocks noChangeArrowheads="1"/>
          </p:cNvSpPr>
          <p:nvPr/>
        </p:nvSpPr>
        <p:spPr bwMode="auto">
          <a:xfrm>
            <a:off x="585788" y="3814763"/>
            <a:ext cx="7645400" cy="519112"/>
          </a:xfrm>
          <a:prstGeom prst="rect">
            <a:avLst/>
          </a:prstGeom>
          <a:noFill/>
          <a:ln>
            <a:noFill/>
          </a:ln>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latin typeface="Times New Roman" panose="02020603050405020304" pitchFamily="18" charset="0"/>
                <a:ea typeface="华文行楷" panose="02010800040101010101" pitchFamily="2" charset="-122"/>
              </a:rPr>
              <a:t>戴维南等效电路的端口</a:t>
            </a:r>
            <a:r>
              <a:rPr lang="en-US" altLang="zh-CN" sz="2800" b="1" dirty="0">
                <a:latin typeface="Times New Roman" panose="02020603050405020304" pitchFamily="18" charset="0"/>
                <a:ea typeface="华文行楷" panose="02010800040101010101" pitchFamily="2" charset="-122"/>
              </a:rPr>
              <a:t>VCR——</a:t>
            </a:r>
            <a:r>
              <a:rPr lang="en-US" altLang="zh-CN" sz="2800" b="1" i="1" dirty="0">
                <a:latin typeface="Times New Roman" panose="02020603050405020304" pitchFamily="18" charset="0"/>
                <a:ea typeface="华文行楷" panose="02010800040101010101" pitchFamily="2" charset="-122"/>
              </a:rPr>
              <a:t>u</a:t>
            </a:r>
            <a:r>
              <a:rPr lang="en-US" altLang="zh-CN" sz="2800" b="1" dirty="0">
                <a:latin typeface="Times New Roman" panose="02020603050405020304" pitchFamily="18" charset="0"/>
                <a:ea typeface="华文行楷" panose="02010800040101010101" pitchFamily="2" charset="-122"/>
              </a:rPr>
              <a:t> = u</a:t>
            </a:r>
            <a:r>
              <a:rPr lang="en-US" altLang="zh-CN" sz="2800" b="1" baseline="-25000" dirty="0">
                <a:latin typeface="Times New Roman" panose="02020603050405020304" pitchFamily="18" charset="0"/>
                <a:ea typeface="华文行楷" panose="02010800040101010101" pitchFamily="2" charset="-122"/>
              </a:rPr>
              <a:t>oc</a:t>
            </a:r>
            <a:r>
              <a:rPr lang="en-US" altLang="zh-CN" sz="2800" b="1" dirty="0">
                <a:latin typeface="Times New Roman" panose="02020603050405020304" pitchFamily="18" charset="0"/>
                <a:ea typeface="华文行楷" panose="02010800040101010101" pitchFamily="2" charset="-122"/>
              </a:rPr>
              <a:t>+R</a:t>
            </a:r>
            <a:r>
              <a:rPr lang="en-US" altLang="zh-CN" sz="2800" b="1" baseline="-25000" dirty="0">
                <a:latin typeface="Times New Roman" panose="02020603050405020304" pitchFamily="18" charset="0"/>
                <a:ea typeface="华文行楷" panose="02010800040101010101" pitchFamily="2" charset="-122"/>
              </a:rPr>
              <a:t>0</a:t>
            </a:r>
            <a:r>
              <a:rPr lang="en-US" altLang="zh-CN" sz="2800" b="1" i="1" dirty="0">
                <a:latin typeface="Times New Roman" panose="02020603050405020304" pitchFamily="18" charset="0"/>
                <a:ea typeface="华文行楷" panose="02010800040101010101" pitchFamily="2" charset="-122"/>
              </a:rPr>
              <a:t>i</a:t>
            </a:r>
          </a:p>
        </p:txBody>
      </p:sp>
      <p:grpSp>
        <p:nvGrpSpPr>
          <p:cNvPr id="15" name="Group 37"/>
          <p:cNvGrpSpPr>
            <a:grpSpLocks/>
          </p:cNvGrpSpPr>
          <p:nvPr/>
        </p:nvGrpSpPr>
        <p:grpSpPr bwMode="auto">
          <a:xfrm>
            <a:off x="5003800" y="1241425"/>
            <a:ext cx="2327275" cy="2332038"/>
            <a:chOff x="0" y="0"/>
            <a:chExt cx="1466" cy="1469"/>
          </a:xfrm>
        </p:grpSpPr>
        <p:grpSp>
          <p:nvGrpSpPr>
            <p:cNvPr id="26631" name="Group 36"/>
            <p:cNvGrpSpPr>
              <a:grpSpLocks/>
            </p:cNvGrpSpPr>
            <p:nvPr/>
          </p:nvGrpSpPr>
          <p:grpSpPr bwMode="auto">
            <a:xfrm>
              <a:off x="77" y="0"/>
              <a:ext cx="1389" cy="1378"/>
              <a:chOff x="0" y="0"/>
              <a:chExt cx="1389" cy="1378"/>
            </a:xfrm>
          </p:grpSpPr>
          <p:sp>
            <p:nvSpPr>
              <p:cNvPr id="26633" name="Text Box 19"/>
              <p:cNvSpPr txBox="1">
                <a:spLocks noChangeArrowheads="1"/>
              </p:cNvSpPr>
              <p:nvPr/>
            </p:nvSpPr>
            <p:spPr bwMode="auto">
              <a:xfrm>
                <a:off x="1134" y="364"/>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华文行楷" panose="02010800040101010101" pitchFamily="2" charset="-122"/>
                  </a:rPr>
                  <a:t>+</a:t>
                </a:r>
              </a:p>
            </p:txBody>
          </p:sp>
          <p:sp>
            <p:nvSpPr>
              <p:cNvPr id="26634" name="Oval 20"/>
              <p:cNvSpPr>
                <a:spLocks noChangeArrowheads="1"/>
              </p:cNvSpPr>
              <p:nvPr/>
            </p:nvSpPr>
            <p:spPr bwMode="auto">
              <a:xfrm>
                <a:off x="0" y="723"/>
                <a:ext cx="317" cy="292"/>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35" name="Rectangle 21"/>
              <p:cNvSpPr>
                <a:spLocks noChangeArrowheads="1"/>
              </p:cNvSpPr>
              <p:nvPr/>
            </p:nvSpPr>
            <p:spPr bwMode="auto">
              <a:xfrm>
                <a:off x="433" y="328"/>
                <a:ext cx="429" cy="12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36" name="Line 22"/>
              <p:cNvSpPr>
                <a:spLocks noChangeShapeType="1"/>
              </p:cNvSpPr>
              <p:nvPr/>
            </p:nvSpPr>
            <p:spPr bwMode="auto">
              <a:xfrm>
                <a:off x="161" y="390"/>
                <a:ext cx="0" cy="96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7" name="Line 23"/>
              <p:cNvSpPr>
                <a:spLocks noChangeShapeType="1"/>
              </p:cNvSpPr>
              <p:nvPr/>
            </p:nvSpPr>
            <p:spPr bwMode="auto">
              <a:xfrm flipV="1">
                <a:off x="153" y="394"/>
                <a:ext cx="27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8" name="Line 24"/>
              <p:cNvSpPr>
                <a:spLocks noChangeShapeType="1"/>
              </p:cNvSpPr>
              <p:nvPr/>
            </p:nvSpPr>
            <p:spPr bwMode="auto">
              <a:xfrm>
                <a:off x="867" y="390"/>
                <a:ext cx="2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9" name="Line 25"/>
              <p:cNvSpPr>
                <a:spLocks noChangeShapeType="1"/>
              </p:cNvSpPr>
              <p:nvPr/>
            </p:nvSpPr>
            <p:spPr bwMode="auto">
              <a:xfrm>
                <a:off x="161" y="1350"/>
                <a:ext cx="100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40" name="Rectangle 26"/>
              <p:cNvSpPr>
                <a:spLocks noChangeArrowheads="1"/>
              </p:cNvSpPr>
              <p:nvPr/>
            </p:nvSpPr>
            <p:spPr bwMode="auto">
              <a:xfrm>
                <a:off x="450" y="0"/>
                <a:ext cx="35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华文行楷" panose="02010800040101010101" pitchFamily="2" charset="-122"/>
                  </a:rPr>
                  <a:t>R</a:t>
                </a:r>
                <a:r>
                  <a:rPr lang="en-US" altLang="zh-CN" sz="2800" b="1" baseline="-25000">
                    <a:latin typeface="Times New Roman" panose="02020603050405020304" pitchFamily="18" charset="0"/>
                    <a:ea typeface="华文行楷" panose="02010800040101010101" pitchFamily="2" charset="-122"/>
                  </a:rPr>
                  <a:t>0</a:t>
                </a:r>
              </a:p>
            </p:txBody>
          </p:sp>
          <p:sp>
            <p:nvSpPr>
              <p:cNvPr id="26641" name="Rectangle 27"/>
              <p:cNvSpPr>
                <a:spLocks noChangeArrowheads="1"/>
              </p:cNvSpPr>
              <p:nvPr/>
            </p:nvSpPr>
            <p:spPr bwMode="auto">
              <a:xfrm>
                <a:off x="286" y="671"/>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err="1">
                    <a:latin typeface="Times New Roman" panose="02020603050405020304" pitchFamily="18" charset="0"/>
                    <a:ea typeface="华文行楷" panose="02010800040101010101" pitchFamily="2" charset="-122"/>
                  </a:rPr>
                  <a:t>u</a:t>
                </a:r>
                <a:r>
                  <a:rPr lang="en-US" altLang="zh-CN" sz="2800" b="1" baseline="-25000" dirty="0" err="1">
                    <a:latin typeface="Times New Roman" panose="02020603050405020304" pitchFamily="18" charset="0"/>
                    <a:ea typeface="华文行楷" panose="02010800040101010101" pitchFamily="2" charset="-122"/>
                  </a:rPr>
                  <a:t>oc</a:t>
                </a:r>
                <a:endParaRPr lang="en-US" altLang="zh-CN" sz="2800" b="1" dirty="0">
                  <a:latin typeface="Times New Roman" panose="02020603050405020304" pitchFamily="18" charset="0"/>
                  <a:ea typeface="华文行楷" panose="02010800040101010101" pitchFamily="2" charset="-122"/>
                </a:endParaRPr>
              </a:p>
            </p:txBody>
          </p:sp>
          <p:sp>
            <p:nvSpPr>
              <p:cNvPr id="26642" name="Text Box 28"/>
              <p:cNvSpPr txBox="1">
                <a:spLocks noChangeArrowheads="1"/>
              </p:cNvSpPr>
              <p:nvPr/>
            </p:nvSpPr>
            <p:spPr bwMode="auto">
              <a:xfrm>
                <a:off x="293" y="507"/>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华文行楷" panose="02010800040101010101" pitchFamily="2" charset="-122"/>
                  </a:rPr>
                  <a:t>+</a:t>
                </a:r>
              </a:p>
            </p:txBody>
          </p:sp>
          <p:sp>
            <p:nvSpPr>
              <p:cNvPr id="26643" name="Text Box 29"/>
              <p:cNvSpPr txBox="1">
                <a:spLocks noChangeArrowheads="1"/>
              </p:cNvSpPr>
              <p:nvPr/>
            </p:nvSpPr>
            <p:spPr bwMode="auto">
              <a:xfrm>
                <a:off x="1162" y="1051"/>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华文行楷" panose="02010800040101010101" pitchFamily="2" charset="-122"/>
                  </a:rPr>
                  <a:t>-</a:t>
                </a:r>
              </a:p>
            </p:txBody>
          </p:sp>
          <p:sp>
            <p:nvSpPr>
              <p:cNvPr id="26644" name="Text Box 30"/>
              <p:cNvSpPr txBox="1">
                <a:spLocks noChangeArrowheads="1"/>
              </p:cNvSpPr>
              <p:nvPr/>
            </p:nvSpPr>
            <p:spPr bwMode="auto">
              <a:xfrm>
                <a:off x="322" y="903"/>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华文行楷" panose="02010800040101010101" pitchFamily="2" charset="-122"/>
                  </a:rPr>
                  <a:t>-</a:t>
                </a:r>
              </a:p>
            </p:txBody>
          </p:sp>
          <p:sp>
            <p:nvSpPr>
              <p:cNvPr id="26645" name="Line 31"/>
              <p:cNvSpPr>
                <a:spLocks noChangeShapeType="1"/>
              </p:cNvSpPr>
              <p:nvPr/>
            </p:nvSpPr>
            <p:spPr bwMode="auto">
              <a:xfrm flipH="1">
                <a:off x="915" y="390"/>
                <a:ext cx="144"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46" name="Rectangle 32"/>
              <p:cNvSpPr>
                <a:spLocks noChangeArrowheads="1"/>
              </p:cNvSpPr>
              <p:nvPr/>
            </p:nvSpPr>
            <p:spPr bwMode="auto">
              <a:xfrm>
                <a:off x="939" y="91"/>
                <a:ext cx="1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dirty="0">
                    <a:latin typeface="Times New Roman" panose="02020603050405020304" pitchFamily="18" charset="0"/>
                    <a:ea typeface="华文行楷" panose="02010800040101010101" pitchFamily="2" charset="-122"/>
                  </a:rPr>
                  <a:t>i</a:t>
                </a:r>
              </a:p>
            </p:txBody>
          </p:sp>
          <p:sp>
            <p:nvSpPr>
              <p:cNvPr id="26647" name="Rectangle 33"/>
              <p:cNvSpPr>
                <a:spLocks noChangeArrowheads="1"/>
              </p:cNvSpPr>
              <p:nvPr/>
            </p:nvSpPr>
            <p:spPr bwMode="auto">
              <a:xfrm>
                <a:off x="1148" y="706"/>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dirty="0">
                    <a:latin typeface="Times New Roman" panose="02020603050405020304" pitchFamily="18" charset="0"/>
                    <a:ea typeface="华文行楷" panose="02010800040101010101" pitchFamily="2" charset="-122"/>
                  </a:rPr>
                  <a:t>u</a:t>
                </a:r>
              </a:p>
            </p:txBody>
          </p:sp>
        </p:grpSp>
        <p:sp>
          <p:nvSpPr>
            <p:cNvPr id="26632" name="Rectangle 34"/>
            <p:cNvSpPr>
              <a:spLocks noChangeArrowheads="1"/>
            </p:cNvSpPr>
            <p:nvPr/>
          </p:nvSpPr>
          <p:spPr bwMode="auto">
            <a:xfrm>
              <a:off x="0" y="199"/>
              <a:ext cx="1043" cy="1270"/>
            </a:xfrm>
            <a:prstGeom prst="rect">
              <a:avLst/>
            </a:prstGeom>
            <a:noFill/>
            <a:ln w="1905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fltVal val="0"/>
                                          </p:val>
                                        </p:tav>
                                        <p:tav tm="100000">
                                          <p:val>
                                            <p:strVal val="#ppt_w"/>
                                          </p:val>
                                        </p:tav>
                                      </p:tavLst>
                                    </p:anim>
                                    <p:anim calcmode="lin" valueType="num">
                                      <p:cBhvr>
                                        <p:cTn id="13" dur="1000" fill="hold"/>
                                        <p:tgtEl>
                                          <p:spTgt spid="13"/>
                                        </p:tgtEl>
                                        <p:attrNameLst>
                                          <p:attrName>ppt_h</p:attrName>
                                        </p:attrNameLst>
                                      </p:cBhvr>
                                      <p:tavLst>
                                        <p:tav tm="0">
                                          <p:val>
                                            <p:fltVal val="0"/>
                                          </p:val>
                                        </p:tav>
                                        <p:tav tm="100000">
                                          <p:val>
                                            <p:strVal val="#ppt_h"/>
                                          </p:val>
                                        </p:tav>
                                      </p:tavLst>
                                    </p:anim>
                                    <p:anim calcmode="lin" valueType="num">
                                      <p:cBhvr>
                                        <p:cTn id="14"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14"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85913" y="1225550"/>
            <a:ext cx="2041525" cy="1846263"/>
            <a:chOff x="0" y="0"/>
            <a:chExt cx="1285" cy="1163"/>
          </a:xfrm>
        </p:grpSpPr>
        <p:sp>
          <p:nvSpPr>
            <p:cNvPr id="27675" name="Rectangle 5"/>
            <p:cNvSpPr>
              <a:spLocks noChangeArrowheads="1"/>
            </p:cNvSpPr>
            <p:nvPr/>
          </p:nvSpPr>
          <p:spPr bwMode="auto">
            <a:xfrm>
              <a:off x="144" y="491"/>
              <a:ext cx="384" cy="384"/>
            </a:xfrm>
            <a:prstGeom prst="rect">
              <a:avLst/>
            </a:prstGeom>
            <a:noFill/>
            <a:ln>
              <a:noFill/>
            </a:ln>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华文行楷" panose="02010800040101010101" pitchFamily="2" charset="-122"/>
                </a:rPr>
                <a:t>N</a:t>
              </a:r>
            </a:p>
          </p:txBody>
        </p:sp>
        <p:sp>
          <p:nvSpPr>
            <p:cNvPr id="27676" name="Rectangle 6"/>
            <p:cNvSpPr>
              <a:spLocks noChangeArrowheads="1"/>
            </p:cNvSpPr>
            <p:nvPr/>
          </p:nvSpPr>
          <p:spPr bwMode="auto">
            <a:xfrm>
              <a:off x="0" y="203"/>
              <a:ext cx="576" cy="96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77" name="Line 7"/>
            <p:cNvSpPr>
              <a:spLocks noChangeShapeType="1"/>
            </p:cNvSpPr>
            <p:nvPr/>
          </p:nvSpPr>
          <p:spPr bwMode="auto">
            <a:xfrm>
              <a:off x="576" y="299"/>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78" name="Line 8"/>
            <p:cNvSpPr>
              <a:spLocks noChangeShapeType="1"/>
            </p:cNvSpPr>
            <p:nvPr/>
          </p:nvSpPr>
          <p:spPr bwMode="auto">
            <a:xfrm>
              <a:off x="576" y="1067"/>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79" name="Line 9"/>
            <p:cNvSpPr>
              <a:spLocks noChangeShapeType="1"/>
            </p:cNvSpPr>
            <p:nvPr/>
          </p:nvSpPr>
          <p:spPr bwMode="auto">
            <a:xfrm flipH="1">
              <a:off x="720" y="299"/>
              <a:ext cx="144"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80" name="Rectangle 10"/>
            <p:cNvSpPr>
              <a:spLocks noChangeArrowheads="1"/>
            </p:cNvSpPr>
            <p:nvPr/>
          </p:nvSpPr>
          <p:spPr bwMode="auto">
            <a:xfrm>
              <a:off x="1022" y="505"/>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dirty="0">
                  <a:latin typeface="Times New Roman" panose="02020603050405020304" pitchFamily="18" charset="0"/>
                  <a:ea typeface="华文行楷" panose="02010800040101010101" pitchFamily="2" charset="-122"/>
                </a:rPr>
                <a:t>u</a:t>
              </a:r>
            </a:p>
          </p:txBody>
        </p:sp>
        <p:sp>
          <p:nvSpPr>
            <p:cNvPr id="27681" name="Rectangle 11"/>
            <p:cNvSpPr>
              <a:spLocks noChangeArrowheads="1"/>
            </p:cNvSpPr>
            <p:nvPr/>
          </p:nvSpPr>
          <p:spPr bwMode="auto">
            <a:xfrm>
              <a:off x="733" y="0"/>
              <a:ext cx="1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dirty="0">
                  <a:latin typeface="Times New Roman" panose="02020603050405020304" pitchFamily="18" charset="0"/>
                  <a:ea typeface="华文行楷" panose="02010800040101010101" pitchFamily="2" charset="-122"/>
                </a:rPr>
                <a:t>i</a:t>
              </a:r>
            </a:p>
          </p:txBody>
        </p:sp>
        <p:sp>
          <p:nvSpPr>
            <p:cNvPr id="27682" name="Text Box 12"/>
            <p:cNvSpPr txBox="1">
              <a:spLocks noChangeArrowheads="1"/>
            </p:cNvSpPr>
            <p:nvPr/>
          </p:nvSpPr>
          <p:spPr bwMode="auto">
            <a:xfrm>
              <a:off x="1005" y="241"/>
              <a:ext cx="2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华文行楷" panose="02010800040101010101" pitchFamily="2" charset="-122"/>
                </a:rPr>
                <a:t>+</a:t>
              </a:r>
            </a:p>
          </p:txBody>
        </p:sp>
        <p:sp>
          <p:nvSpPr>
            <p:cNvPr id="27683" name="Text Box 13"/>
            <p:cNvSpPr txBox="1">
              <a:spLocks noChangeArrowheads="1"/>
            </p:cNvSpPr>
            <p:nvPr/>
          </p:nvSpPr>
          <p:spPr bwMode="auto">
            <a:xfrm>
              <a:off x="1019" y="809"/>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华文行楷" panose="02010800040101010101" pitchFamily="2" charset="-122"/>
                </a:rPr>
                <a:t>-</a:t>
              </a:r>
            </a:p>
          </p:txBody>
        </p:sp>
      </p:grpSp>
      <p:sp>
        <p:nvSpPr>
          <p:cNvPr id="12" name="AutoShape 14"/>
          <p:cNvSpPr>
            <a:spLocks noChangeArrowheads="1"/>
          </p:cNvSpPr>
          <p:nvPr/>
        </p:nvSpPr>
        <p:spPr bwMode="auto">
          <a:xfrm>
            <a:off x="4068763" y="2143125"/>
            <a:ext cx="457200" cy="381000"/>
          </a:xfrm>
          <a:prstGeom prst="rightArrow">
            <a:avLst>
              <a:gd name="adj1" fmla="val 50000"/>
              <a:gd name="adj2" fmla="val 3000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3" name="Group 36"/>
          <p:cNvGrpSpPr>
            <a:grpSpLocks/>
          </p:cNvGrpSpPr>
          <p:nvPr/>
        </p:nvGrpSpPr>
        <p:grpSpPr bwMode="auto">
          <a:xfrm>
            <a:off x="4897438" y="1079500"/>
            <a:ext cx="2689225" cy="2233613"/>
            <a:chOff x="0" y="0"/>
            <a:chExt cx="1693" cy="1407"/>
          </a:xfrm>
        </p:grpSpPr>
        <p:sp>
          <p:nvSpPr>
            <p:cNvPr id="27657" name="Text Box 17"/>
            <p:cNvSpPr txBox="1">
              <a:spLocks noChangeArrowheads="1"/>
            </p:cNvSpPr>
            <p:nvPr/>
          </p:nvSpPr>
          <p:spPr bwMode="auto">
            <a:xfrm>
              <a:off x="1430" y="252"/>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华文行楷" panose="02010800040101010101" pitchFamily="2" charset="-122"/>
                </a:rPr>
                <a:t>+</a:t>
              </a:r>
            </a:p>
          </p:txBody>
        </p:sp>
        <p:sp>
          <p:nvSpPr>
            <p:cNvPr id="27658" name="Oval 18"/>
            <p:cNvSpPr>
              <a:spLocks noChangeArrowheads="1"/>
            </p:cNvSpPr>
            <p:nvPr/>
          </p:nvSpPr>
          <p:spPr bwMode="auto">
            <a:xfrm>
              <a:off x="54" y="606"/>
              <a:ext cx="362" cy="324"/>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59" name="Line 20"/>
            <p:cNvSpPr>
              <a:spLocks noChangeShapeType="1"/>
            </p:cNvSpPr>
            <p:nvPr/>
          </p:nvSpPr>
          <p:spPr bwMode="auto">
            <a:xfrm flipV="1">
              <a:off x="236" y="296"/>
              <a:ext cx="117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60" name="Rectangle 21"/>
            <p:cNvSpPr>
              <a:spLocks noChangeArrowheads="1"/>
            </p:cNvSpPr>
            <p:nvPr/>
          </p:nvSpPr>
          <p:spPr bwMode="auto">
            <a:xfrm>
              <a:off x="841" y="590"/>
              <a:ext cx="35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华文行楷" panose="02010800040101010101" pitchFamily="2" charset="-122"/>
                </a:rPr>
                <a:t>R</a:t>
              </a:r>
              <a:r>
                <a:rPr lang="en-US" altLang="zh-CN" sz="2800" b="1" baseline="-25000">
                  <a:latin typeface="Times New Roman" panose="02020603050405020304" pitchFamily="18" charset="0"/>
                  <a:ea typeface="华文行楷" panose="02010800040101010101" pitchFamily="2" charset="-122"/>
                </a:rPr>
                <a:t>0</a:t>
              </a:r>
            </a:p>
          </p:txBody>
        </p:sp>
        <p:sp>
          <p:nvSpPr>
            <p:cNvPr id="27661" name="Rectangle 22"/>
            <p:cNvSpPr>
              <a:spLocks noChangeArrowheads="1"/>
            </p:cNvSpPr>
            <p:nvPr/>
          </p:nvSpPr>
          <p:spPr bwMode="auto">
            <a:xfrm>
              <a:off x="406" y="596"/>
              <a:ext cx="30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华文行楷" panose="02010800040101010101" pitchFamily="2" charset="-122"/>
                </a:rPr>
                <a:t>i</a:t>
              </a:r>
              <a:r>
                <a:rPr lang="en-US" altLang="zh-CN" sz="2800" b="1" baseline="-25000">
                  <a:latin typeface="Times New Roman" panose="02020603050405020304" pitchFamily="18" charset="0"/>
                  <a:ea typeface="华文行楷" panose="02010800040101010101" pitchFamily="2" charset="-122"/>
                </a:rPr>
                <a:t>sc</a:t>
              </a:r>
              <a:endParaRPr lang="en-US" altLang="zh-CN" sz="2800" b="1">
                <a:latin typeface="Times New Roman" panose="02020603050405020304" pitchFamily="18" charset="0"/>
                <a:ea typeface="华文行楷" panose="02010800040101010101" pitchFamily="2" charset="-122"/>
              </a:endParaRPr>
            </a:p>
          </p:txBody>
        </p:sp>
        <p:sp>
          <p:nvSpPr>
            <p:cNvPr id="27662" name="Text Box 23"/>
            <p:cNvSpPr txBox="1">
              <a:spLocks noChangeArrowheads="1"/>
            </p:cNvSpPr>
            <p:nvPr/>
          </p:nvSpPr>
          <p:spPr bwMode="auto">
            <a:xfrm>
              <a:off x="1449" y="974"/>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华文行楷" panose="02010800040101010101" pitchFamily="2" charset="-122"/>
                </a:rPr>
                <a:t>-</a:t>
              </a:r>
            </a:p>
          </p:txBody>
        </p:sp>
        <p:sp>
          <p:nvSpPr>
            <p:cNvPr id="27663" name="Line 24"/>
            <p:cNvSpPr>
              <a:spLocks noChangeShapeType="1"/>
            </p:cNvSpPr>
            <p:nvPr/>
          </p:nvSpPr>
          <p:spPr bwMode="auto">
            <a:xfrm flipH="1">
              <a:off x="1180" y="296"/>
              <a:ext cx="144"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64" name="Rectangle 25"/>
            <p:cNvSpPr>
              <a:spLocks noChangeArrowheads="1"/>
            </p:cNvSpPr>
            <p:nvPr/>
          </p:nvSpPr>
          <p:spPr bwMode="auto">
            <a:xfrm>
              <a:off x="1212" y="0"/>
              <a:ext cx="1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dirty="0">
                  <a:latin typeface="Times New Roman" panose="02020603050405020304" pitchFamily="18" charset="0"/>
                  <a:ea typeface="华文行楷" panose="02010800040101010101" pitchFamily="2" charset="-122"/>
                </a:rPr>
                <a:t>i</a:t>
              </a:r>
            </a:p>
          </p:txBody>
        </p:sp>
        <p:sp>
          <p:nvSpPr>
            <p:cNvPr id="27665" name="Rectangle 26"/>
            <p:cNvSpPr>
              <a:spLocks noChangeArrowheads="1"/>
            </p:cNvSpPr>
            <p:nvPr/>
          </p:nvSpPr>
          <p:spPr bwMode="auto">
            <a:xfrm>
              <a:off x="1452" y="612"/>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dirty="0">
                  <a:latin typeface="Times New Roman" panose="02020603050405020304" pitchFamily="18" charset="0"/>
                  <a:ea typeface="华文行楷" panose="02010800040101010101" pitchFamily="2" charset="-122"/>
                </a:rPr>
                <a:t>u</a:t>
              </a:r>
            </a:p>
          </p:txBody>
        </p:sp>
        <p:sp>
          <p:nvSpPr>
            <p:cNvPr id="27666" name="Line 27"/>
            <p:cNvSpPr>
              <a:spLocks noChangeShapeType="1"/>
            </p:cNvSpPr>
            <p:nvPr/>
          </p:nvSpPr>
          <p:spPr bwMode="auto">
            <a:xfrm flipH="1">
              <a:off x="240" y="930"/>
              <a:ext cx="0" cy="31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67" name="Line 28"/>
            <p:cNvSpPr>
              <a:spLocks noChangeShapeType="1"/>
            </p:cNvSpPr>
            <p:nvPr/>
          </p:nvSpPr>
          <p:spPr bwMode="auto">
            <a:xfrm>
              <a:off x="54" y="773"/>
              <a:ext cx="3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68" name="Line 29"/>
            <p:cNvSpPr>
              <a:spLocks noChangeShapeType="1"/>
            </p:cNvSpPr>
            <p:nvPr/>
          </p:nvSpPr>
          <p:spPr bwMode="auto">
            <a:xfrm flipV="1">
              <a:off x="238" y="455"/>
              <a:ext cx="0" cy="144"/>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69" name="Rectangle 30"/>
            <p:cNvSpPr>
              <a:spLocks noChangeArrowheads="1"/>
            </p:cNvSpPr>
            <p:nvPr/>
          </p:nvSpPr>
          <p:spPr bwMode="auto">
            <a:xfrm>
              <a:off x="726" y="565"/>
              <a:ext cx="130" cy="418"/>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70" name="Line 31"/>
            <p:cNvSpPr>
              <a:spLocks noChangeShapeType="1"/>
            </p:cNvSpPr>
            <p:nvPr/>
          </p:nvSpPr>
          <p:spPr bwMode="auto">
            <a:xfrm>
              <a:off x="794" y="289"/>
              <a:ext cx="0" cy="273"/>
            </a:xfrm>
            <a:prstGeom prst="line">
              <a:avLst/>
            </a:prstGeom>
            <a:noFill/>
            <a:ln w="190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71" name="Line 32"/>
            <p:cNvSpPr>
              <a:spLocks noChangeShapeType="1"/>
            </p:cNvSpPr>
            <p:nvPr/>
          </p:nvSpPr>
          <p:spPr bwMode="auto">
            <a:xfrm>
              <a:off x="789" y="983"/>
              <a:ext cx="0" cy="272"/>
            </a:xfrm>
            <a:prstGeom prst="line">
              <a:avLst/>
            </a:prstGeom>
            <a:noFill/>
            <a:ln w="1905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72" name="Line 33"/>
            <p:cNvSpPr>
              <a:spLocks noChangeShapeType="1"/>
            </p:cNvSpPr>
            <p:nvPr/>
          </p:nvSpPr>
          <p:spPr bwMode="auto">
            <a:xfrm flipV="1">
              <a:off x="233" y="1254"/>
              <a:ext cx="117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73" name="Rectangle 34"/>
            <p:cNvSpPr>
              <a:spLocks noChangeArrowheads="1"/>
            </p:cNvSpPr>
            <p:nvPr/>
          </p:nvSpPr>
          <p:spPr bwMode="auto">
            <a:xfrm>
              <a:off x="0" y="137"/>
              <a:ext cx="1180" cy="1270"/>
            </a:xfrm>
            <a:prstGeom prst="rect">
              <a:avLst/>
            </a:prstGeom>
            <a:noFill/>
            <a:ln w="1905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74" name="Line 35"/>
            <p:cNvSpPr>
              <a:spLocks noChangeShapeType="1"/>
            </p:cNvSpPr>
            <p:nvPr/>
          </p:nvSpPr>
          <p:spPr bwMode="auto">
            <a:xfrm flipH="1">
              <a:off x="240" y="295"/>
              <a:ext cx="0" cy="31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2" name="Group 42"/>
          <p:cNvGrpSpPr>
            <a:grpSpLocks/>
          </p:cNvGrpSpPr>
          <p:nvPr/>
        </p:nvGrpSpPr>
        <p:grpSpPr bwMode="auto">
          <a:xfrm>
            <a:off x="474663" y="3364136"/>
            <a:ext cx="7375525" cy="1439862"/>
            <a:chOff x="0" y="-115"/>
            <a:chExt cx="4647" cy="907"/>
          </a:xfrm>
        </p:grpSpPr>
        <p:sp>
          <p:nvSpPr>
            <p:cNvPr id="27654" name="Text Box 39"/>
            <p:cNvSpPr txBox="1">
              <a:spLocks noChangeArrowheads="1"/>
            </p:cNvSpPr>
            <p:nvPr/>
          </p:nvSpPr>
          <p:spPr bwMode="auto">
            <a:xfrm>
              <a:off x="0" y="142"/>
              <a:ext cx="3810" cy="327"/>
            </a:xfrm>
            <a:prstGeom prst="rect">
              <a:avLst/>
            </a:prstGeom>
            <a:noFill/>
            <a:ln>
              <a:noFill/>
            </a:ln>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latin typeface="Times New Roman" panose="02020603050405020304" pitchFamily="18" charset="0"/>
                  <a:ea typeface="华文行楷" panose="02010800040101010101" pitchFamily="2" charset="-122"/>
                </a:rPr>
                <a:t>诺顿等效电路的端口</a:t>
              </a:r>
              <a:r>
                <a:rPr lang="en-US" altLang="zh-CN" sz="2800" b="1">
                  <a:latin typeface="Times New Roman" panose="02020603050405020304" pitchFamily="18" charset="0"/>
                  <a:ea typeface="华文行楷" panose="02010800040101010101" pitchFamily="2" charset="-122"/>
                </a:rPr>
                <a:t>VCR——            </a:t>
              </a:r>
            </a:p>
          </p:txBody>
        </p:sp>
        <p:graphicFrame>
          <p:nvGraphicFramePr>
            <p:cNvPr id="27655" name="Object 34"/>
            <p:cNvGraphicFramePr>
              <a:graphicFrameLocks noChangeAspect="1"/>
            </p:cNvGraphicFramePr>
            <p:nvPr>
              <p:extLst>
                <p:ext uri="{D42A27DB-BD31-4B8C-83A1-F6EECF244321}">
                  <p14:modId xmlns:p14="http://schemas.microsoft.com/office/powerpoint/2010/main" val="452978275"/>
                </p:ext>
              </p:extLst>
            </p:nvPr>
          </p:nvGraphicFramePr>
          <p:xfrm>
            <a:off x="3155" y="-115"/>
            <a:ext cx="1241" cy="907"/>
          </p:xfrm>
          <a:graphic>
            <a:graphicData uri="http://schemas.openxmlformats.org/presentationml/2006/ole">
              <mc:AlternateContent xmlns:mc="http://schemas.openxmlformats.org/markup-compatibility/2006">
                <mc:Choice xmlns:v="urn:schemas-microsoft-com:vml" Requires="v">
                  <p:oleObj spid="_x0000_s27783" name="公式" r:id="rId3" imgW="914400" imgH="520560" progId="Equation.3">
                    <p:embed/>
                  </p:oleObj>
                </mc:Choice>
                <mc:Fallback>
                  <p:oleObj name="公式" r:id="rId3" imgW="914400" imgH="520560" progId="Equation.3">
                    <p:embed/>
                    <p:pic>
                      <p:nvPicPr>
                        <p:cNvPr id="0" name="Object 34"/>
                        <p:cNvPicPr>
                          <a:picLocks noChangeAspect="1" noChangeArrowheads="1"/>
                        </p:cNvPicPr>
                        <p:nvPr/>
                      </p:nvPicPr>
                      <p:blipFill>
                        <a:blip r:embed="rId4"/>
                        <a:srcRect/>
                        <a:stretch>
                          <a:fillRect/>
                        </a:stretch>
                      </p:blipFill>
                      <p:spPr bwMode="auto">
                        <a:xfrm>
                          <a:off x="3155" y="-115"/>
                          <a:ext cx="1241" cy="9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6" name="Rectangle 41"/>
            <p:cNvSpPr>
              <a:spLocks noChangeArrowheads="1"/>
            </p:cNvSpPr>
            <p:nvPr/>
          </p:nvSpPr>
          <p:spPr bwMode="auto">
            <a:xfrm>
              <a:off x="20" y="44"/>
              <a:ext cx="4627" cy="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cxnSp>
        <p:nvCxnSpPr>
          <p:cNvPr id="4" name="直接箭头连接符 3"/>
          <p:cNvCxnSpPr/>
          <p:nvPr/>
        </p:nvCxnSpPr>
        <p:spPr>
          <a:xfrm>
            <a:off x="5542344" y="2614613"/>
            <a:ext cx="1421651" cy="1325289"/>
          </a:xfrm>
          <a:prstGeom prst="straightConnector1">
            <a:avLst/>
          </a:prstGeom>
          <a:ln w="25400">
            <a:solidFill>
              <a:srgbClr val="C00000"/>
            </a:solidFill>
            <a:prstDash val="dash"/>
            <a:headEnd type="arrow"/>
            <a:tailEnd type="stealth" w="lg" len="lg"/>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163233" y="3144838"/>
            <a:ext cx="1673803" cy="769441"/>
          </a:xfrm>
          <a:prstGeom prst="rect">
            <a:avLst/>
          </a:prstGeom>
          <a:noFill/>
        </p:spPr>
        <p:txBody>
          <a:bodyPr wrap="square" rtlCol="0">
            <a:spAutoFit/>
          </a:bodyPr>
          <a:lstStyle/>
          <a:p>
            <a:r>
              <a:rPr lang="zh-CN" altLang="en-US" sz="2200" b="1" dirty="0">
                <a:solidFill>
                  <a:srgbClr val="C00000"/>
                </a:solidFill>
              </a:rPr>
              <a:t>注意参考方向对应关系</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fltVal val="0"/>
                                          </p:val>
                                        </p:tav>
                                        <p:tav tm="100000">
                                          <p:val>
                                            <p:strVal val="#ppt_w"/>
                                          </p:val>
                                        </p:tav>
                                      </p:tavLst>
                                    </p:anim>
                                    <p:anim calcmode="lin" valueType="num">
                                      <p:cBhvr>
                                        <p:cTn id="13" dur="1000" fill="hold"/>
                                        <p:tgtEl>
                                          <p:spTgt spid="12"/>
                                        </p:tgtEl>
                                        <p:attrNameLst>
                                          <p:attrName>ppt_h</p:attrName>
                                        </p:attrNameLst>
                                      </p:cBhvr>
                                      <p:tavLst>
                                        <p:tav tm="0">
                                          <p:val>
                                            <p:fltVal val="0"/>
                                          </p:val>
                                        </p:tav>
                                        <p:tav tm="100000">
                                          <p:val>
                                            <p:strVal val="#ppt_h"/>
                                          </p:val>
                                        </p:tav>
                                      </p:tavLst>
                                    </p:anim>
                                    <p:anim calcmode="lin" valueType="num">
                                      <p:cBhvr>
                                        <p:cTn id="14"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arn(inVertical)">
                                      <p:cBhvr>
                                        <p:cTn id="30" dur="500"/>
                                        <p:tgtEl>
                                          <p:spTgt spid="4"/>
                                        </p:tgtEl>
                                      </p:cBhvr>
                                    </p:animEffect>
                                  </p:childTnLst>
                                </p:cTn>
                              </p:par>
                            </p:childTnLst>
                          </p:cTn>
                        </p:par>
                        <p:par>
                          <p:cTn id="31" fill="hold">
                            <p:stCondLst>
                              <p:cond delay="500"/>
                            </p:stCondLst>
                            <p:childTnLst>
                              <p:par>
                                <p:cTn id="32" presetID="14" presetClass="entr" presetSubtype="10"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randombar(horizontal)">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utoUpdateAnimBg="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xfrm>
            <a:off x="107950" y="50800"/>
            <a:ext cx="3024188" cy="514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300" b="1"/>
              <a:t>求</a:t>
            </a:r>
            <a:r>
              <a:rPr lang="en-US" altLang="zh-CN" sz="3300" b="1"/>
              <a:t>R</a:t>
            </a:r>
            <a:r>
              <a:rPr lang="en-US" altLang="zh-CN" sz="3300" b="1" baseline="-25000"/>
              <a:t>0</a:t>
            </a:r>
            <a:r>
              <a:rPr lang="zh-CN" altLang="en-US" sz="3300" b="1" baseline="-25000"/>
              <a:t>，</a:t>
            </a:r>
            <a:r>
              <a:rPr lang="zh-CN" altLang="en-US" sz="3300" b="1"/>
              <a:t>（</a:t>
            </a:r>
            <a:r>
              <a:rPr lang="en-US" altLang="zh-CN" sz="3300" b="1"/>
              <a:t>Z</a:t>
            </a:r>
            <a:r>
              <a:rPr lang="en-US" altLang="zh-CN" sz="3300" b="1" baseline="-25000"/>
              <a:t>0</a:t>
            </a:r>
            <a:r>
              <a:rPr lang="zh-CN" altLang="en-US" sz="3300" b="1"/>
              <a:t>）</a:t>
            </a:r>
            <a:endParaRPr lang="en-US" altLang="zh-CN" sz="3300" b="1"/>
          </a:p>
        </p:txBody>
      </p:sp>
      <p:sp>
        <p:nvSpPr>
          <p:cNvPr id="28675" name="Text Box 3"/>
          <p:cNvSpPr txBox="1">
            <a:spLocks noChangeArrowheads="1"/>
          </p:cNvSpPr>
          <p:nvPr/>
        </p:nvSpPr>
        <p:spPr bwMode="auto">
          <a:xfrm>
            <a:off x="107950" y="898525"/>
            <a:ext cx="871252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AutoNum type="alphaUcPeriod"/>
            </a:pPr>
            <a:r>
              <a:rPr kumimoji="1" lang="zh-CN" altLang="en-US" sz="3000" dirty="0">
                <a:solidFill>
                  <a:srgbClr val="660066"/>
                </a:solidFill>
                <a:latin typeface="Times New Roman" panose="02020603050405020304" pitchFamily="18" charset="0"/>
              </a:rPr>
              <a:t>利用串并联公式直接等效</a:t>
            </a:r>
            <a:r>
              <a:rPr kumimoji="1" lang="zh-CN" altLang="en-US" b="1" dirty="0">
                <a:solidFill>
                  <a:schemeClr val="hlink"/>
                </a:solidFill>
                <a:latin typeface="Times New Roman" panose="02020603050405020304" pitchFamily="18" charset="0"/>
              </a:rPr>
              <a:t>（</a:t>
            </a:r>
            <a:r>
              <a:rPr kumimoji="1" lang="zh-CN" altLang="en-US" b="1" dirty="0">
                <a:solidFill>
                  <a:srgbClr val="FF0000"/>
                </a:solidFill>
                <a:latin typeface="Times New Roman" panose="02020603050405020304" pitchFamily="18" charset="0"/>
              </a:rPr>
              <a:t>无受控源时</a:t>
            </a:r>
            <a:r>
              <a:rPr kumimoji="1" lang="zh-CN" altLang="en-US" b="1" dirty="0">
                <a:solidFill>
                  <a:schemeClr val="hlink"/>
                </a:solidFill>
                <a:latin typeface="Times New Roman" panose="02020603050405020304" pitchFamily="18" charset="0"/>
              </a:rPr>
              <a:t>，</a:t>
            </a:r>
            <a:r>
              <a:rPr kumimoji="1" lang="zh-CN" altLang="en-US" b="1" dirty="0">
                <a:solidFill>
                  <a:srgbClr val="0000CC"/>
                </a:solidFill>
                <a:latin typeface="Times New Roman" panose="02020603050405020304" pitchFamily="18" charset="0"/>
              </a:rPr>
              <a:t>内部</a:t>
            </a:r>
            <a:r>
              <a:rPr kumimoji="1" lang="zh-CN" altLang="en-US" b="1" dirty="0">
                <a:solidFill>
                  <a:schemeClr val="hlink"/>
                </a:solidFill>
                <a:latin typeface="Times New Roman" panose="02020603050405020304" pitchFamily="18" charset="0"/>
              </a:rPr>
              <a:t>独立源</a:t>
            </a:r>
            <a:r>
              <a:rPr kumimoji="1" lang="zh-CN" altLang="en-US" b="1" dirty="0">
                <a:solidFill>
                  <a:srgbClr val="0000CC"/>
                </a:solidFill>
                <a:latin typeface="Times New Roman" panose="02020603050405020304" pitchFamily="18" charset="0"/>
              </a:rPr>
              <a:t>全部置</a:t>
            </a:r>
            <a:r>
              <a:rPr kumimoji="1" lang="en-US" altLang="zh-CN" b="1" dirty="0">
                <a:solidFill>
                  <a:srgbClr val="0000CC"/>
                </a:solidFill>
                <a:latin typeface="Times New Roman" panose="02020603050405020304" pitchFamily="18" charset="0"/>
              </a:rPr>
              <a:t>0</a:t>
            </a:r>
            <a:r>
              <a:rPr kumimoji="1" lang="zh-CN" altLang="en-US" b="1" dirty="0">
                <a:solidFill>
                  <a:schemeClr val="hlink"/>
                </a:solidFill>
                <a:latin typeface="Times New Roman" panose="02020603050405020304" pitchFamily="18" charset="0"/>
              </a:rPr>
              <a:t>）</a:t>
            </a:r>
          </a:p>
          <a:p>
            <a:pPr eaLnBrk="1" hangingPunct="1">
              <a:spcBef>
                <a:spcPct val="50000"/>
              </a:spcBef>
              <a:buFontTx/>
              <a:buAutoNum type="alphaUcPeriod"/>
            </a:pPr>
            <a:r>
              <a:rPr kumimoji="1" lang="zh-CN" altLang="en-US" sz="3000" dirty="0">
                <a:solidFill>
                  <a:srgbClr val="660066"/>
                </a:solidFill>
                <a:latin typeface="Times New Roman" panose="02020603050405020304" pitchFamily="18" charset="0"/>
              </a:rPr>
              <a:t>开路</a:t>
            </a:r>
            <a:r>
              <a:rPr kumimoji="1" lang="en-US" altLang="zh-CN" sz="3000" dirty="0">
                <a:solidFill>
                  <a:srgbClr val="660066"/>
                </a:solidFill>
                <a:latin typeface="Times New Roman" panose="02020603050405020304" pitchFamily="18" charset="0"/>
              </a:rPr>
              <a:t>/</a:t>
            </a:r>
            <a:r>
              <a:rPr kumimoji="1" lang="zh-CN" altLang="en-US" sz="3000" dirty="0">
                <a:solidFill>
                  <a:srgbClr val="660066"/>
                </a:solidFill>
                <a:latin typeface="Times New Roman" panose="02020603050405020304" pitchFamily="18" charset="0"/>
              </a:rPr>
              <a:t>短路法（ </a:t>
            </a:r>
            <a:r>
              <a:rPr kumimoji="1" lang="en-US" altLang="zh-CN" sz="3000" dirty="0">
                <a:solidFill>
                  <a:srgbClr val="660066"/>
                </a:solidFill>
                <a:latin typeface="Times New Roman" panose="02020603050405020304" pitchFamily="18" charset="0"/>
              </a:rPr>
              <a:t>R</a:t>
            </a:r>
            <a:r>
              <a:rPr kumimoji="1" lang="en-US" altLang="zh-CN" sz="3000" baseline="-25000" dirty="0">
                <a:solidFill>
                  <a:srgbClr val="660066"/>
                </a:solidFill>
                <a:latin typeface="Times New Roman" panose="02020603050405020304" pitchFamily="18" charset="0"/>
              </a:rPr>
              <a:t>0</a:t>
            </a:r>
            <a:r>
              <a:rPr kumimoji="1" lang="zh-CN" altLang="en-US" sz="3000" dirty="0">
                <a:solidFill>
                  <a:srgbClr val="660066"/>
                </a:solidFill>
                <a:latin typeface="Times New Roman" panose="02020603050405020304" pitchFamily="18" charset="0"/>
              </a:rPr>
              <a:t>＝</a:t>
            </a:r>
            <a:r>
              <a:rPr kumimoji="1" lang="en-US" altLang="zh-CN" sz="3000" dirty="0">
                <a:solidFill>
                  <a:schemeClr val="hlink"/>
                </a:solidFill>
                <a:latin typeface="宋体" panose="02010600030101010101" pitchFamily="2" charset="-122"/>
              </a:rPr>
              <a:t>±</a:t>
            </a:r>
            <a:r>
              <a:rPr kumimoji="1" lang="en-US" altLang="zh-CN" sz="3000" dirty="0">
                <a:solidFill>
                  <a:srgbClr val="660066"/>
                </a:solidFill>
                <a:latin typeface="Times New Roman" panose="02020603050405020304" pitchFamily="18" charset="0"/>
              </a:rPr>
              <a:t> </a:t>
            </a:r>
            <a:r>
              <a:rPr kumimoji="1" lang="en-US" altLang="zh-CN" sz="3000" dirty="0" err="1">
                <a:solidFill>
                  <a:srgbClr val="660066"/>
                </a:solidFill>
                <a:latin typeface="Times New Roman" panose="02020603050405020304" pitchFamily="18" charset="0"/>
              </a:rPr>
              <a:t>Uoc</a:t>
            </a:r>
            <a:r>
              <a:rPr kumimoji="1" lang="en-US" altLang="zh-CN" sz="3000" dirty="0">
                <a:solidFill>
                  <a:srgbClr val="660066"/>
                </a:solidFill>
                <a:latin typeface="Times New Roman" panose="02020603050405020304" pitchFamily="18" charset="0"/>
              </a:rPr>
              <a:t>/</a:t>
            </a:r>
            <a:r>
              <a:rPr kumimoji="1" lang="en-US" altLang="zh-CN" sz="3000" dirty="0" err="1">
                <a:solidFill>
                  <a:srgbClr val="660066"/>
                </a:solidFill>
                <a:latin typeface="Times New Roman" panose="02020603050405020304" pitchFamily="18" charset="0"/>
              </a:rPr>
              <a:t>Isc</a:t>
            </a:r>
            <a:r>
              <a:rPr kumimoji="1" lang="en-US" altLang="zh-CN" sz="3000" dirty="0">
                <a:solidFill>
                  <a:srgbClr val="660066"/>
                </a:solidFill>
                <a:latin typeface="Times New Roman" panose="02020603050405020304" pitchFamily="18" charset="0"/>
              </a:rPr>
              <a:t> </a:t>
            </a:r>
            <a:r>
              <a:rPr kumimoji="1" lang="zh-CN" altLang="en-US" sz="3000" dirty="0">
                <a:solidFill>
                  <a:srgbClr val="660066"/>
                </a:solidFill>
                <a:latin typeface="Times New Roman" panose="02020603050405020304" pitchFamily="18" charset="0"/>
              </a:rPr>
              <a:t>）</a:t>
            </a:r>
          </a:p>
          <a:p>
            <a:pPr eaLnBrk="1" hangingPunct="1">
              <a:spcBef>
                <a:spcPct val="50000"/>
              </a:spcBef>
              <a:buFontTx/>
              <a:buAutoNum type="alphaUcPeriod"/>
            </a:pPr>
            <a:r>
              <a:rPr kumimoji="1" lang="zh-CN" altLang="en-US" sz="3000" dirty="0">
                <a:solidFill>
                  <a:srgbClr val="660066"/>
                </a:solidFill>
                <a:latin typeface="Times New Roman" panose="02020603050405020304" pitchFamily="18" charset="0"/>
              </a:rPr>
              <a:t>外加电源法（</a:t>
            </a:r>
            <a:r>
              <a:rPr kumimoji="1" lang="en-US" altLang="zh-CN" sz="3000" dirty="0">
                <a:solidFill>
                  <a:srgbClr val="660066"/>
                </a:solidFill>
                <a:latin typeface="Times New Roman" panose="02020603050405020304" pitchFamily="18" charset="0"/>
              </a:rPr>
              <a:t>R</a:t>
            </a:r>
            <a:r>
              <a:rPr kumimoji="1" lang="en-US" altLang="zh-CN" sz="3000" baseline="-25000" dirty="0">
                <a:solidFill>
                  <a:srgbClr val="660066"/>
                </a:solidFill>
                <a:latin typeface="Times New Roman" panose="02020603050405020304" pitchFamily="18" charset="0"/>
              </a:rPr>
              <a:t>0</a:t>
            </a:r>
            <a:r>
              <a:rPr kumimoji="1" lang="zh-CN" altLang="en-US" sz="3000" dirty="0">
                <a:solidFill>
                  <a:srgbClr val="660066"/>
                </a:solidFill>
                <a:latin typeface="Times New Roman" panose="02020603050405020304" pitchFamily="18" charset="0"/>
              </a:rPr>
              <a:t>＝ </a:t>
            </a:r>
            <a:r>
              <a:rPr kumimoji="1" lang="en-US" altLang="zh-CN" sz="2400" dirty="0">
                <a:solidFill>
                  <a:schemeClr val="hlink"/>
                </a:solidFill>
                <a:latin typeface="Times New Roman" panose="02020603050405020304" pitchFamily="18" charset="0"/>
              </a:rPr>
              <a:t>±</a:t>
            </a:r>
            <a:r>
              <a:rPr kumimoji="1" lang="zh-CN" altLang="en-US" sz="2400" dirty="0">
                <a:latin typeface="Times New Roman" panose="02020603050405020304" pitchFamily="18" charset="0"/>
              </a:rPr>
              <a:t> </a:t>
            </a:r>
            <a:r>
              <a:rPr kumimoji="1" lang="en-US" altLang="zh-CN" sz="3000" dirty="0">
                <a:solidFill>
                  <a:srgbClr val="660066"/>
                </a:solidFill>
                <a:latin typeface="Times New Roman" panose="02020603050405020304" pitchFamily="18" charset="0"/>
              </a:rPr>
              <a:t>U/I</a:t>
            </a:r>
            <a:r>
              <a:rPr kumimoji="1" lang="zh-CN" altLang="en-US" sz="3000" b="1" dirty="0">
                <a:solidFill>
                  <a:srgbClr val="660066"/>
                </a:solidFill>
                <a:latin typeface="Times New Roman" panose="02020603050405020304" pitchFamily="18" charset="0"/>
              </a:rPr>
              <a:t>）</a:t>
            </a:r>
            <a:r>
              <a:rPr kumimoji="1" lang="zh-CN" altLang="en-US" sz="2000" b="1" dirty="0">
                <a:solidFill>
                  <a:schemeClr val="hlink"/>
                </a:solidFill>
                <a:latin typeface="Times New Roman" panose="02020603050405020304" pitchFamily="18" charset="0"/>
              </a:rPr>
              <a:t>（</a:t>
            </a:r>
            <a:r>
              <a:rPr kumimoji="1" lang="zh-CN" altLang="en-US" sz="2000" b="1" dirty="0">
                <a:solidFill>
                  <a:srgbClr val="0000CC"/>
                </a:solidFill>
                <a:latin typeface="Times New Roman" panose="02020603050405020304" pitchFamily="18" charset="0"/>
              </a:rPr>
              <a:t>内部</a:t>
            </a:r>
            <a:r>
              <a:rPr kumimoji="1" lang="zh-CN" altLang="en-US" sz="2000" b="1" dirty="0">
                <a:solidFill>
                  <a:schemeClr val="hlink"/>
                </a:solidFill>
                <a:latin typeface="Times New Roman" panose="02020603050405020304" pitchFamily="18" charset="0"/>
              </a:rPr>
              <a:t>独立源</a:t>
            </a:r>
            <a:r>
              <a:rPr kumimoji="1" lang="zh-CN" altLang="en-US" sz="2000" b="1" dirty="0">
                <a:solidFill>
                  <a:srgbClr val="0000CC"/>
                </a:solidFill>
                <a:latin typeface="Times New Roman" panose="02020603050405020304" pitchFamily="18" charset="0"/>
              </a:rPr>
              <a:t>全部置</a:t>
            </a:r>
            <a:r>
              <a:rPr kumimoji="1" lang="en-US" altLang="zh-CN" sz="2000" b="1" dirty="0">
                <a:solidFill>
                  <a:srgbClr val="0000CC"/>
                </a:solidFill>
                <a:latin typeface="Times New Roman" panose="02020603050405020304" pitchFamily="18" charset="0"/>
              </a:rPr>
              <a:t>0</a:t>
            </a:r>
            <a:r>
              <a:rPr kumimoji="1" lang="zh-CN" altLang="en-US" sz="2000" b="1" dirty="0">
                <a:solidFill>
                  <a:schemeClr val="hlink"/>
                </a:solidFill>
                <a:latin typeface="Times New Roman" panose="02020603050405020304" pitchFamily="18" charset="0"/>
              </a:rPr>
              <a:t>）</a:t>
            </a:r>
          </a:p>
        </p:txBody>
      </p:sp>
      <p:graphicFrame>
        <p:nvGraphicFramePr>
          <p:cNvPr id="28676" name="Object 5"/>
          <p:cNvGraphicFramePr>
            <a:graphicFrameLocks noChangeAspect="1"/>
          </p:cNvGraphicFramePr>
          <p:nvPr/>
        </p:nvGraphicFramePr>
        <p:xfrm>
          <a:off x="990600" y="2755900"/>
          <a:ext cx="2019300" cy="1400175"/>
        </p:xfrm>
        <a:graphic>
          <a:graphicData uri="http://schemas.openxmlformats.org/presentationml/2006/ole">
            <mc:AlternateContent xmlns:mc="http://schemas.openxmlformats.org/markup-compatibility/2006">
              <mc:Choice xmlns:v="urn:schemas-microsoft-com:vml" Requires="v">
                <p:oleObj spid="_x0000_s28877" name="位图图像" r:id="rId3" imgW="2019048" imgH="1867161" progId="Paint.Picture">
                  <p:embed/>
                </p:oleObj>
              </mc:Choice>
              <mc:Fallback>
                <p:oleObj name="位图图像" r:id="rId3" imgW="2019048" imgH="1867161"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755900"/>
                        <a:ext cx="2019300"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7" name="Object 6"/>
          <p:cNvGraphicFramePr>
            <a:graphicFrameLocks noChangeAspect="1"/>
          </p:cNvGraphicFramePr>
          <p:nvPr/>
        </p:nvGraphicFramePr>
        <p:xfrm>
          <a:off x="4876800" y="2716213"/>
          <a:ext cx="2009775" cy="1449387"/>
        </p:xfrm>
        <a:graphic>
          <a:graphicData uri="http://schemas.openxmlformats.org/presentationml/2006/ole">
            <mc:AlternateContent xmlns:mc="http://schemas.openxmlformats.org/markup-compatibility/2006">
              <mc:Choice xmlns:v="urn:schemas-microsoft-com:vml" Requires="v">
                <p:oleObj spid="_x0000_s28878" name="位图图像" r:id="rId5" imgW="2010056" imgH="1933333" progId="Paint.Picture">
                  <p:embed/>
                </p:oleObj>
              </mc:Choice>
              <mc:Fallback>
                <p:oleObj name="位图图像" r:id="rId5" imgW="2010056" imgH="1933333" progId="Paint.Picture">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2716213"/>
                        <a:ext cx="2009775" cy="144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8" name="Rectangle 7"/>
          <p:cNvSpPr>
            <a:spLocks noChangeArrowheads="1"/>
          </p:cNvSpPr>
          <p:nvPr/>
        </p:nvSpPr>
        <p:spPr bwMode="auto">
          <a:xfrm>
            <a:off x="1371600" y="4456113"/>
            <a:ext cx="62960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u="sng" dirty="0">
                <a:solidFill>
                  <a:srgbClr val="C00000"/>
                </a:solidFill>
              </a:rPr>
              <a:t>B</a:t>
            </a:r>
            <a:r>
              <a:rPr lang="zh-CN" altLang="en-US" sz="2600" b="1" u="sng" dirty="0">
                <a:solidFill>
                  <a:srgbClr val="C00000"/>
                </a:solidFill>
              </a:rPr>
              <a:t>、</a:t>
            </a:r>
            <a:r>
              <a:rPr lang="en-US" altLang="zh-CN" sz="2600" b="1" u="sng" dirty="0">
                <a:solidFill>
                  <a:srgbClr val="C00000"/>
                </a:solidFill>
              </a:rPr>
              <a:t>C </a:t>
            </a:r>
            <a:r>
              <a:rPr lang="zh-CN" altLang="en-US" sz="2600" b="1" u="sng" dirty="0">
                <a:solidFill>
                  <a:srgbClr val="C00000"/>
                </a:solidFill>
              </a:rPr>
              <a:t>（注意方向）（对负载而言关联）</a:t>
            </a:r>
          </a:p>
        </p:txBody>
      </p:sp>
      <p:sp>
        <p:nvSpPr>
          <p:cNvPr id="28679" name="Text Box 8"/>
          <p:cNvSpPr txBox="1">
            <a:spLocks noChangeArrowheads="1"/>
          </p:cNvSpPr>
          <p:nvPr/>
        </p:nvSpPr>
        <p:spPr bwMode="auto">
          <a:xfrm>
            <a:off x="8547533" y="547033"/>
            <a:ext cx="581025"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500" b="1" dirty="0">
                <a:solidFill>
                  <a:srgbClr val="C00000"/>
                </a:solidFill>
              </a:rPr>
              <a:t>注意置零的概念！</a:t>
            </a: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1"/>
          <p:cNvSpPr>
            <a:spLocks noChangeArrowheads="1"/>
          </p:cNvSpPr>
          <p:nvPr/>
        </p:nvSpPr>
        <p:spPr bwMode="auto">
          <a:xfrm>
            <a:off x="250825" y="803275"/>
            <a:ext cx="87137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500" dirty="0">
                <a:latin typeface="黑体" panose="02010609060101010101" pitchFamily="49" charset="-122"/>
                <a:ea typeface="黑体" panose="02010609060101010101" pitchFamily="49" charset="-122"/>
              </a:rPr>
              <a:t>例：</a:t>
            </a:r>
            <a:r>
              <a:rPr lang="zh-CN" altLang="zh-CN" sz="2500" dirty="0">
                <a:latin typeface="黑体" panose="02010609060101010101" pitchFamily="49" charset="-122"/>
                <a:ea typeface="黑体" panose="02010609060101010101" pitchFamily="49" charset="-122"/>
              </a:rPr>
              <a:t>求所示电路模型虚框部分的戴维南等效电路</a:t>
            </a:r>
            <a:r>
              <a:rPr lang="zh-CN" altLang="zh-CN" dirty="0"/>
              <a:t>；</a:t>
            </a:r>
            <a:r>
              <a:rPr lang="zh-CN" altLang="zh-CN" sz="2500" dirty="0">
                <a:latin typeface="黑体" panose="02010609060101010101" pitchFamily="49" charset="-122"/>
                <a:ea typeface="黑体" panose="02010609060101010101" pitchFamily="49" charset="-122"/>
              </a:rPr>
              <a:t>求源电压放大倍数</a:t>
            </a:r>
            <a:r>
              <a:rPr lang="en-US" altLang="zh-CN" sz="2500" i="1" dirty="0" err="1">
                <a:latin typeface="黑体" panose="02010609060101010101" pitchFamily="49" charset="-122"/>
                <a:ea typeface="黑体" panose="02010609060101010101" pitchFamily="49" charset="-122"/>
              </a:rPr>
              <a:t>A</a:t>
            </a:r>
            <a:r>
              <a:rPr lang="en-US" altLang="zh-CN" sz="2500" baseline="-25000" dirty="0" err="1">
                <a:latin typeface="黑体" panose="02010609060101010101" pitchFamily="49" charset="-122"/>
                <a:ea typeface="黑体" panose="02010609060101010101" pitchFamily="49" charset="-122"/>
              </a:rPr>
              <a:t>us</a:t>
            </a:r>
            <a:r>
              <a:rPr lang="zh-CN" altLang="zh-CN" sz="2500" dirty="0">
                <a:latin typeface="黑体" panose="02010609060101010101" pitchFamily="49" charset="-122"/>
                <a:ea typeface="黑体" panose="02010609060101010101" pitchFamily="49" charset="-122"/>
              </a:rPr>
              <a:t>。</a:t>
            </a:r>
            <a:endParaRPr lang="zh-CN" altLang="en-US" sz="2500" dirty="0">
              <a:latin typeface="黑体" panose="02010609060101010101" pitchFamily="49" charset="-122"/>
              <a:ea typeface="黑体" panose="02010609060101010101" pitchFamily="49" charset="-122"/>
            </a:endParaRPr>
          </a:p>
        </p:txBody>
      </p:sp>
      <p:grpSp>
        <p:nvGrpSpPr>
          <p:cNvPr id="29699" name="组合 2"/>
          <p:cNvGrpSpPr>
            <a:grpSpLocks/>
          </p:cNvGrpSpPr>
          <p:nvPr/>
        </p:nvGrpSpPr>
        <p:grpSpPr bwMode="auto">
          <a:xfrm>
            <a:off x="201613" y="1997075"/>
            <a:ext cx="4019550" cy="1782763"/>
            <a:chOff x="201613" y="1997075"/>
            <a:chExt cx="4019550" cy="1782763"/>
          </a:xfrm>
        </p:grpSpPr>
        <p:sp>
          <p:nvSpPr>
            <p:cNvPr id="29706" name="矩形 2"/>
            <p:cNvSpPr>
              <a:spLocks noChangeArrowheads="1"/>
            </p:cNvSpPr>
            <p:nvPr/>
          </p:nvSpPr>
          <p:spPr bwMode="auto">
            <a:xfrm>
              <a:off x="738362" y="2351685"/>
              <a:ext cx="3040772" cy="1241133"/>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07" name="Line 12"/>
            <p:cNvSpPr>
              <a:spLocks noChangeShapeType="1"/>
            </p:cNvSpPr>
            <p:nvPr/>
          </p:nvSpPr>
          <p:spPr bwMode="auto">
            <a:xfrm flipV="1">
              <a:off x="2836927" y="2543676"/>
              <a:ext cx="971" cy="220377"/>
            </a:xfrm>
            <a:prstGeom prst="line">
              <a:avLst/>
            </a:prstGeom>
            <a:noFill/>
            <a:ln w="9525">
              <a:solidFill>
                <a:srgbClr val="000000"/>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29708" name="图片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9148" y="1997075"/>
              <a:ext cx="213728" cy="352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9" name="Line 24"/>
            <p:cNvSpPr>
              <a:spLocks noChangeShapeType="1"/>
            </p:cNvSpPr>
            <p:nvPr/>
          </p:nvSpPr>
          <p:spPr bwMode="auto">
            <a:xfrm flipH="1">
              <a:off x="2841784" y="2367662"/>
              <a:ext cx="0" cy="1212560"/>
            </a:xfrm>
            <a:prstGeom prst="line">
              <a:avLst/>
            </a:prstGeom>
            <a:noFill/>
            <a:ln w="9525">
              <a:solidFill>
                <a:srgbClr val="000000"/>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9710" name="Rectangle 25"/>
            <p:cNvSpPr>
              <a:spLocks noChangeArrowheads="1"/>
            </p:cNvSpPr>
            <p:nvPr/>
          </p:nvSpPr>
          <p:spPr bwMode="auto">
            <a:xfrm rot="5400000">
              <a:off x="1191774" y="2165602"/>
              <a:ext cx="109687" cy="371226"/>
            </a:xfrm>
            <a:prstGeom prst="rect">
              <a:avLst/>
            </a:prstGeom>
            <a:solidFill>
              <a:srgbClr val="FFFFFF"/>
            </a:solidFill>
            <a:ln w="9525">
              <a:solidFill>
                <a:srgbClr val="000000"/>
              </a:solidFill>
              <a:miter lim="800000"/>
              <a:headEnd type="none" w="sm" len="sm"/>
              <a:tailEnd type="none" w="sm" len="sm"/>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11" name="Oval 31"/>
            <p:cNvSpPr>
              <a:spLocks noChangeArrowheads="1"/>
            </p:cNvSpPr>
            <p:nvPr/>
          </p:nvSpPr>
          <p:spPr bwMode="auto">
            <a:xfrm>
              <a:off x="516367" y="2749198"/>
              <a:ext cx="442098" cy="442698"/>
            </a:xfrm>
            <a:prstGeom prst="ellipse">
              <a:avLst/>
            </a:prstGeom>
            <a:noFill/>
            <a:ln w="9525">
              <a:solidFill>
                <a:srgbClr val="000000"/>
              </a:solidFill>
              <a:round/>
              <a:headEnd type="none" w="sm" len="sm"/>
              <a:tailEnd/>
            </a:ln>
            <a:extLst>
              <a:ext uri="{909E8E84-426E-40DD-AFC4-6F175D3DCCD1}">
                <a14:hiddenFill xmlns:a14="http://schemas.microsoft.com/office/drawing/2010/main">
                  <a:solidFill>
                    <a:srgbClr val="BBE0E3"/>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9712" name="图片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326" y="2544989"/>
              <a:ext cx="291561" cy="87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3" name="图片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12592" y="2494026"/>
              <a:ext cx="308571" cy="87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4" name="图片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2380" y="2014076"/>
              <a:ext cx="660874" cy="271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5" name="Rectangle 9"/>
            <p:cNvSpPr>
              <a:spLocks noChangeArrowheads="1"/>
            </p:cNvSpPr>
            <p:nvPr/>
          </p:nvSpPr>
          <p:spPr bwMode="auto">
            <a:xfrm rot="2626947">
              <a:off x="2684898" y="2815214"/>
              <a:ext cx="331036" cy="345898"/>
            </a:xfrm>
            <a:prstGeom prst="rect">
              <a:avLst/>
            </a:prstGeom>
            <a:solidFill>
              <a:srgbClr val="FFFFFF"/>
            </a:solidFill>
            <a:ln w="9525">
              <a:solidFill>
                <a:srgbClr val="000000"/>
              </a:solidFill>
              <a:miter lim="800000"/>
              <a:headEnd type="none" w="sm" len="sm"/>
              <a:tailEnd type="none" w="sm" len="sm"/>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16" name="Rectangle 25"/>
            <p:cNvSpPr>
              <a:spLocks noChangeArrowheads="1"/>
            </p:cNvSpPr>
            <p:nvPr/>
          </p:nvSpPr>
          <p:spPr bwMode="auto">
            <a:xfrm rot="5400000">
              <a:off x="2253619" y="2165602"/>
              <a:ext cx="109687" cy="371226"/>
            </a:xfrm>
            <a:prstGeom prst="rect">
              <a:avLst/>
            </a:prstGeom>
            <a:solidFill>
              <a:srgbClr val="FFFFFF"/>
            </a:solidFill>
            <a:ln w="9525">
              <a:solidFill>
                <a:srgbClr val="000000"/>
              </a:solidFill>
              <a:miter lim="800000"/>
              <a:headEnd type="none" w="sm" len="sm"/>
              <a:tailEnd type="none" w="sm" len="sm"/>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17" name="Line 10"/>
            <p:cNvSpPr>
              <a:spLocks noChangeShapeType="1"/>
            </p:cNvSpPr>
            <p:nvPr/>
          </p:nvSpPr>
          <p:spPr bwMode="auto">
            <a:xfrm rot="5400000" flipH="1">
              <a:off x="2843222" y="2778487"/>
              <a:ext cx="3" cy="440227"/>
            </a:xfrm>
            <a:prstGeom prst="line">
              <a:avLst/>
            </a:prstGeom>
            <a:noFill/>
            <a:ln w="9525">
              <a:solidFill>
                <a:srgbClr val="000000"/>
              </a:solidFill>
              <a:round/>
              <a:headEnd type="none" w="sm" len="sm"/>
              <a:tailEnd/>
            </a:ln>
            <a:extLst>
              <a:ext uri="{909E8E84-426E-40DD-AFC4-6F175D3DCCD1}">
                <a14:hiddenFill xmlns:a14="http://schemas.microsoft.com/office/drawing/2010/main">
                  <a:noFill/>
                </a14:hiddenFill>
              </a:ext>
            </a:extLst>
          </p:spPr>
          <p:txBody>
            <a:bodyPr/>
            <a:lstStyle/>
            <a:p>
              <a:endParaRPr lang="zh-CN" altLang="en-US"/>
            </a:p>
          </p:txBody>
        </p:sp>
        <p:cxnSp>
          <p:nvCxnSpPr>
            <p:cNvPr id="29718" name="直接箭头连接符 14"/>
            <p:cNvCxnSpPr>
              <a:cxnSpLocks noChangeShapeType="1"/>
            </p:cNvCxnSpPr>
            <p:nvPr/>
          </p:nvCxnSpPr>
          <p:spPr bwMode="auto">
            <a:xfrm>
              <a:off x="1802146" y="2351685"/>
              <a:ext cx="262303" cy="0"/>
            </a:xfrm>
            <a:prstGeom prst="straightConnector1">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9719" name="Rectangle 50"/>
            <p:cNvSpPr>
              <a:spLocks noChangeArrowheads="1"/>
            </p:cNvSpPr>
            <p:nvPr/>
          </p:nvSpPr>
          <p:spPr bwMode="auto">
            <a:xfrm>
              <a:off x="3718129" y="2799212"/>
              <a:ext cx="123915" cy="349460"/>
            </a:xfrm>
            <a:prstGeom prst="rect">
              <a:avLst/>
            </a:prstGeom>
            <a:solidFill>
              <a:srgbClr val="FFFFFF"/>
            </a:solidFill>
            <a:ln w="9525">
              <a:solidFill>
                <a:srgbClr val="000000"/>
              </a:solidFill>
              <a:miter lim="800000"/>
              <a:headEnd type="none" w="sm" len="sm"/>
              <a:tailEnd type="none" w="sm" len="sm"/>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20" name="Line 24"/>
            <p:cNvSpPr>
              <a:spLocks noChangeShapeType="1"/>
            </p:cNvSpPr>
            <p:nvPr/>
          </p:nvSpPr>
          <p:spPr bwMode="auto">
            <a:xfrm flipH="1">
              <a:off x="1784063" y="2367662"/>
              <a:ext cx="0" cy="1212560"/>
            </a:xfrm>
            <a:prstGeom prst="line">
              <a:avLst/>
            </a:prstGeom>
            <a:noFill/>
            <a:ln w="9525">
              <a:solidFill>
                <a:srgbClr val="000000"/>
              </a:solidFill>
              <a:round/>
              <a:headEnd type="oval" w="sm" len="sm"/>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9721" name="Rectangle 50"/>
            <p:cNvSpPr>
              <a:spLocks noChangeArrowheads="1"/>
            </p:cNvSpPr>
            <p:nvPr/>
          </p:nvSpPr>
          <p:spPr bwMode="auto">
            <a:xfrm>
              <a:off x="1722105" y="2787321"/>
              <a:ext cx="123915" cy="349460"/>
            </a:xfrm>
            <a:prstGeom prst="rect">
              <a:avLst/>
            </a:prstGeom>
            <a:solidFill>
              <a:srgbClr val="FFFFFF"/>
            </a:solidFill>
            <a:ln w="9525">
              <a:solidFill>
                <a:srgbClr val="000000"/>
              </a:solidFill>
              <a:miter lim="800000"/>
              <a:headEnd type="none" w="sm" len="sm"/>
              <a:tailEnd type="none" w="sm" len="sm"/>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9722" name="图片 1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83907" y="2861989"/>
              <a:ext cx="485834" cy="25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3" name="图片 1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4944" y="2820704"/>
              <a:ext cx="719035" cy="271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4" name="Line 268"/>
            <p:cNvSpPr>
              <a:spLocks noChangeShapeType="1"/>
            </p:cNvSpPr>
            <p:nvPr/>
          </p:nvSpPr>
          <p:spPr bwMode="auto">
            <a:xfrm>
              <a:off x="2829591" y="3632717"/>
              <a:ext cx="0" cy="109286"/>
            </a:xfrm>
            <a:prstGeom prst="line">
              <a:avLst/>
            </a:prstGeom>
            <a:noFill/>
            <a:ln w="9525">
              <a:solidFill>
                <a:srgbClr val="000000"/>
              </a:solidFill>
              <a:round/>
              <a:headEnd type="none" w="sm" len="sm"/>
              <a:tailEnd/>
            </a:ln>
            <a:extLst>
              <a:ext uri="{909E8E84-426E-40DD-AFC4-6F175D3DCCD1}">
                <a14:hiddenFill xmlns:a14="http://schemas.microsoft.com/office/drawing/2010/main">
                  <a:noFill/>
                </a14:hiddenFill>
              </a:ext>
            </a:extLst>
          </p:spPr>
          <p:txBody>
            <a:bodyPr/>
            <a:lstStyle/>
            <a:p>
              <a:endParaRPr lang="zh-CN" altLang="en-US"/>
            </a:p>
          </p:txBody>
        </p:sp>
        <p:sp>
          <p:nvSpPr>
            <p:cNvPr id="29725" name="Line 269"/>
            <p:cNvSpPr>
              <a:spLocks noChangeShapeType="1"/>
            </p:cNvSpPr>
            <p:nvPr/>
          </p:nvSpPr>
          <p:spPr bwMode="auto">
            <a:xfrm>
              <a:off x="2720277" y="3754145"/>
              <a:ext cx="221054" cy="0"/>
            </a:xfrm>
            <a:prstGeom prst="line">
              <a:avLst/>
            </a:prstGeom>
            <a:noFill/>
            <a:ln w="9525">
              <a:solidFill>
                <a:srgbClr val="000000"/>
              </a:solidFill>
              <a:round/>
              <a:headEnd type="none" w="sm" len="sm"/>
              <a:tailEnd/>
            </a:ln>
            <a:extLst>
              <a:ext uri="{909E8E84-426E-40DD-AFC4-6F175D3DCCD1}">
                <a14:hiddenFill xmlns:a14="http://schemas.microsoft.com/office/drawing/2010/main">
                  <a:noFill/>
                </a14:hiddenFill>
              </a:ext>
            </a:extLst>
          </p:spPr>
          <p:txBody>
            <a:bodyPr/>
            <a:lstStyle/>
            <a:p>
              <a:endParaRPr lang="zh-CN" altLang="en-US"/>
            </a:p>
          </p:txBody>
        </p:sp>
        <p:sp>
          <p:nvSpPr>
            <p:cNvPr id="29726" name="矩形 22"/>
            <p:cNvSpPr>
              <a:spLocks noChangeArrowheads="1"/>
            </p:cNvSpPr>
            <p:nvPr/>
          </p:nvSpPr>
          <p:spPr bwMode="auto">
            <a:xfrm>
              <a:off x="201613" y="2014076"/>
              <a:ext cx="3210783" cy="1765762"/>
            </a:xfrm>
            <a:prstGeom prst="rect">
              <a:avLst/>
            </a:prstGeom>
            <a:noFill/>
            <a:ln w="9525" algn="ctr">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9727" name="图片 2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33455" y="2024930"/>
              <a:ext cx="641185" cy="27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8" name="图片 2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85115" y="2827375"/>
              <a:ext cx="446887" cy="352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7652" name="对象 26"/>
          <p:cNvGraphicFramePr>
            <a:graphicFrameLocks noChangeAspect="1"/>
          </p:cNvGraphicFramePr>
          <p:nvPr>
            <p:extLst>
              <p:ext uri="{D42A27DB-BD31-4B8C-83A1-F6EECF244321}">
                <p14:modId xmlns:p14="http://schemas.microsoft.com/office/powerpoint/2010/main" val="1995107539"/>
              </p:ext>
            </p:extLst>
          </p:nvPr>
        </p:nvGraphicFramePr>
        <p:xfrm>
          <a:off x="4295775" y="1395413"/>
          <a:ext cx="3857625" cy="563562"/>
        </p:xfrm>
        <a:graphic>
          <a:graphicData uri="http://schemas.openxmlformats.org/presentationml/2006/ole">
            <mc:AlternateContent xmlns:mc="http://schemas.openxmlformats.org/markup-compatibility/2006">
              <mc:Choice xmlns:v="urn:schemas-microsoft-com:vml" Requires="v">
                <p:oleObj spid="_x0000_s30297" name="公式" r:id="rId11" imgW="3200400" imgH="469800" progId="Equation.3">
                  <p:embed/>
                </p:oleObj>
              </mc:Choice>
              <mc:Fallback>
                <p:oleObj name="公式" r:id="rId11" imgW="3200400" imgH="469800" progId="Equation.3">
                  <p:embed/>
                  <p:pic>
                    <p:nvPicPr>
                      <p:cNvPr id="0" name="对象 26"/>
                      <p:cNvPicPr>
                        <a:picLocks noChangeAspect="1" noChangeArrowheads="1"/>
                      </p:cNvPicPr>
                      <p:nvPr/>
                    </p:nvPicPr>
                    <p:blipFill>
                      <a:blip r:embed="rId12"/>
                      <a:srcRect/>
                      <a:stretch>
                        <a:fillRect/>
                      </a:stretch>
                    </p:blipFill>
                    <p:spPr bwMode="auto">
                      <a:xfrm>
                        <a:off x="4295775" y="1395413"/>
                        <a:ext cx="385762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3" name="对象 27"/>
          <p:cNvGraphicFramePr>
            <a:graphicFrameLocks noChangeAspect="1"/>
          </p:cNvGraphicFramePr>
          <p:nvPr>
            <p:extLst>
              <p:ext uri="{D42A27DB-BD31-4B8C-83A1-F6EECF244321}">
                <p14:modId xmlns:p14="http://schemas.microsoft.com/office/powerpoint/2010/main" val="1996449148"/>
              </p:ext>
            </p:extLst>
          </p:nvPr>
        </p:nvGraphicFramePr>
        <p:xfrm>
          <a:off x="3995936" y="2137228"/>
          <a:ext cx="5000745" cy="650546"/>
        </p:xfrm>
        <a:graphic>
          <a:graphicData uri="http://schemas.openxmlformats.org/presentationml/2006/ole">
            <mc:AlternateContent xmlns:mc="http://schemas.openxmlformats.org/markup-compatibility/2006">
              <mc:Choice xmlns:v="urn:schemas-microsoft-com:vml" Requires="v">
                <p:oleObj spid="_x0000_s30298" name="公式" r:id="rId13" imgW="5460840" imgH="698400" progId="Equation.3">
                  <p:embed/>
                </p:oleObj>
              </mc:Choice>
              <mc:Fallback>
                <p:oleObj name="公式" r:id="rId13" imgW="5460840" imgH="698400" progId="Equation.3">
                  <p:embed/>
                  <p:pic>
                    <p:nvPicPr>
                      <p:cNvPr id="0" name="对象 27"/>
                      <p:cNvPicPr>
                        <a:picLocks noChangeAspect="1" noChangeArrowheads="1"/>
                      </p:cNvPicPr>
                      <p:nvPr/>
                    </p:nvPicPr>
                    <p:blipFill>
                      <a:blip r:embed="rId14"/>
                      <a:srcRect/>
                      <a:stretch>
                        <a:fillRect/>
                      </a:stretch>
                    </p:blipFill>
                    <p:spPr bwMode="auto">
                      <a:xfrm>
                        <a:off x="3995936" y="2137228"/>
                        <a:ext cx="5000745" cy="650546"/>
                      </a:xfrm>
                      <a:prstGeom prst="rect">
                        <a:avLst/>
                      </a:prstGeom>
                      <a:noFill/>
                      <a:ln>
                        <a:noFill/>
                      </a:ln>
                    </p:spPr>
                  </p:pic>
                </p:oleObj>
              </mc:Fallback>
            </mc:AlternateContent>
          </a:graphicData>
        </a:graphic>
      </p:graphicFrame>
      <p:graphicFrame>
        <p:nvGraphicFramePr>
          <p:cNvPr id="27654" name="对象 28"/>
          <p:cNvGraphicFramePr>
            <a:graphicFrameLocks noChangeAspect="1"/>
          </p:cNvGraphicFramePr>
          <p:nvPr>
            <p:extLst>
              <p:ext uri="{D42A27DB-BD31-4B8C-83A1-F6EECF244321}">
                <p14:modId xmlns:p14="http://schemas.microsoft.com/office/powerpoint/2010/main" val="1690125375"/>
              </p:ext>
            </p:extLst>
          </p:nvPr>
        </p:nvGraphicFramePr>
        <p:xfrm>
          <a:off x="4421188" y="3003550"/>
          <a:ext cx="2532062" cy="457200"/>
        </p:xfrm>
        <a:graphic>
          <a:graphicData uri="http://schemas.openxmlformats.org/presentationml/2006/ole">
            <mc:AlternateContent xmlns:mc="http://schemas.openxmlformats.org/markup-compatibility/2006">
              <mc:Choice xmlns:v="urn:schemas-microsoft-com:vml" Requires="v">
                <p:oleObj spid="_x0000_s30299" name="公式" r:id="rId15" imgW="2450880" imgH="469800" progId="Equation.3">
                  <p:embed/>
                </p:oleObj>
              </mc:Choice>
              <mc:Fallback>
                <p:oleObj name="公式" r:id="rId15" imgW="2450880" imgH="469800" progId="Equation.3">
                  <p:embed/>
                  <p:pic>
                    <p:nvPicPr>
                      <p:cNvPr id="0" name="对象 28"/>
                      <p:cNvPicPr>
                        <a:picLocks noChangeAspect="1" noChangeArrowheads="1"/>
                      </p:cNvPicPr>
                      <p:nvPr/>
                    </p:nvPicPr>
                    <p:blipFill>
                      <a:blip r:embed="rId16"/>
                      <a:srcRect/>
                      <a:stretch>
                        <a:fillRect/>
                      </a:stretch>
                    </p:blipFill>
                    <p:spPr bwMode="auto">
                      <a:xfrm>
                        <a:off x="4421188" y="3003550"/>
                        <a:ext cx="2532062" cy="457200"/>
                      </a:xfrm>
                      <a:prstGeom prst="rect">
                        <a:avLst/>
                      </a:prstGeom>
                      <a:noFill/>
                      <a:ln>
                        <a:noFill/>
                      </a:ln>
                    </p:spPr>
                  </p:pic>
                </p:oleObj>
              </mc:Fallback>
            </mc:AlternateContent>
          </a:graphicData>
        </a:graphic>
      </p:graphicFrame>
      <p:graphicFrame>
        <p:nvGraphicFramePr>
          <p:cNvPr id="27655" name="对象 29"/>
          <p:cNvGraphicFramePr>
            <a:graphicFrameLocks noChangeAspect="1"/>
          </p:cNvGraphicFramePr>
          <p:nvPr>
            <p:extLst>
              <p:ext uri="{D42A27DB-BD31-4B8C-83A1-F6EECF244321}">
                <p14:modId xmlns:p14="http://schemas.microsoft.com/office/powerpoint/2010/main" val="3908868431"/>
              </p:ext>
            </p:extLst>
          </p:nvPr>
        </p:nvGraphicFramePr>
        <p:xfrm>
          <a:off x="3876675" y="3642717"/>
          <a:ext cx="5141913" cy="657225"/>
        </p:xfrm>
        <a:graphic>
          <a:graphicData uri="http://schemas.openxmlformats.org/presentationml/2006/ole">
            <mc:AlternateContent xmlns:mc="http://schemas.openxmlformats.org/markup-compatibility/2006">
              <mc:Choice xmlns:v="urn:schemas-microsoft-com:vml" Requires="v">
                <p:oleObj spid="_x0000_s30300" name="公式" r:id="rId17" imgW="5562360" imgH="698400" progId="Equation.3">
                  <p:embed/>
                </p:oleObj>
              </mc:Choice>
              <mc:Fallback>
                <p:oleObj name="公式" r:id="rId17" imgW="5562360" imgH="698400" progId="Equation.3">
                  <p:embed/>
                  <p:pic>
                    <p:nvPicPr>
                      <p:cNvPr id="0" name="对象 29"/>
                      <p:cNvPicPr>
                        <a:picLocks noChangeAspect="1" noChangeArrowheads="1"/>
                      </p:cNvPicPr>
                      <p:nvPr/>
                    </p:nvPicPr>
                    <p:blipFill>
                      <a:blip r:embed="rId18"/>
                      <a:srcRect/>
                      <a:stretch>
                        <a:fillRect/>
                      </a:stretch>
                    </p:blipFill>
                    <p:spPr bwMode="auto">
                      <a:xfrm>
                        <a:off x="3876675" y="3642717"/>
                        <a:ext cx="51419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6" name="对象 30"/>
          <p:cNvGraphicFramePr>
            <a:graphicFrameLocks noChangeAspect="1"/>
          </p:cNvGraphicFramePr>
          <p:nvPr>
            <p:extLst>
              <p:ext uri="{D42A27DB-BD31-4B8C-83A1-F6EECF244321}">
                <p14:modId xmlns:p14="http://schemas.microsoft.com/office/powerpoint/2010/main" val="2742081831"/>
              </p:ext>
            </p:extLst>
          </p:nvPr>
        </p:nvGraphicFramePr>
        <p:xfrm>
          <a:off x="4159250" y="4516438"/>
          <a:ext cx="1550988" cy="287337"/>
        </p:xfrm>
        <a:graphic>
          <a:graphicData uri="http://schemas.openxmlformats.org/presentationml/2006/ole">
            <mc:AlternateContent xmlns:mc="http://schemas.openxmlformats.org/markup-compatibility/2006">
              <mc:Choice xmlns:v="urn:schemas-microsoft-com:vml" Requires="v">
                <p:oleObj spid="_x0000_s30301" name="公式" r:id="rId19" imgW="1384200" imgH="253800" progId="Equation.3">
                  <p:embed/>
                </p:oleObj>
              </mc:Choice>
              <mc:Fallback>
                <p:oleObj name="公式" r:id="rId19" imgW="1384200" imgH="253800" progId="Equation.3">
                  <p:embed/>
                  <p:pic>
                    <p:nvPicPr>
                      <p:cNvPr id="0" name="对象 30"/>
                      <p:cNvPicPr>
                        <a:picLocks noChangeAspect="1" noChangeArrowheads="1"/>
                      </p:cNvPicPr>
                      <p:nvPr/>
                    </p:nvPicPr>
                    <p:blipFill>
                      <a:blip r:embed="rId20"/>
                      <a:srcRect/>
                      <a:stretch>
                        <a:fillRect/>
                      </a:stretch>
                    </p:blipFill>
                    <p:spPr bwMode="auto">
                      <a:xfrm>
                        <a:off x="4159250" y="4516438"/>
                        <a:ext cx="1550988" cy="287337"/>
                      </a:xfrm>
                      <a:prstGeom prst="rect">
                        <a:avLst/>
                      </a:prstGeom>
                      <a:noFill/>
                      <a:ln>
                        <a:noFill/>
                      </a:ln>
                    </p:spPr>
                  </p:pic>
                </p:oleObj>
              </mc:Fallback>
            </mc:AlternateContent>
          </a:graphicData>
        </a:graphic>
      </p:graphicFrame>
      <p:sp>
        <p:nvSpPr>
          <p:cNvPr id="2" name="线形标注 2 1"/>
          <p:cNvSpPr/>
          <p:nvPr/>
        </p:nvSpPr>
        <p:spPr>
          <a:xfrm rot="10800000" flipV="1">
            <a:off x="1079325" y="4083918"/>
            <a:ext cx="2001929" cy="576064"/>
          </a:xfrm>
          <a:prstGeom prst="borderCallout2">
            <a:avLst>
              <a:gd name="adj1" fmla="val 18750"/>
              <a:gd name="adj2" fmla="val -8333"/>
              <a:gd name="adj3" fmla="val 18750"/>
              <a:gd name="adj4" fmla="val -16667"/>
              <a:gd name="adj5" fmla="val -288319"/>
              <a:gd name="adj6" fmla="val -62083"/>
            </a:avLst>
          </a:prstGeom>
          <a:noFill/>
          <a:ln w="38100">
            <a:solidFill>
              <a:srgbClr val="C00000"/>
            </a:solidFill>
            <a:prstDash val="dash"/>
          </a:ln>
          <a:scene3d>
            <a:camera prst="orthographicFront">
              <a:rot lat="0" lon="3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200" b="1" dirty="0">
                <a:solidFill>
                  <a:srgbClr val="FF0000"/>
                </a:solidFill>
              </a:rPr>
              <a:t>外加电压源法</a:t>
            </a:r>
          </a:p>
        </p:txBody>
      </p:sp>
      <p:graphicFrame>
        <p:nvGraphicFramePr>
          <p:cNvPr id="3" name="对象 2"/>
          <p:cNvGraphicFramePr>
            <a:graphicFrameLocks noChangeAspect="1"/>
          </p:cNvGraphicFramePr>
          <p:nvPr>
            <p:extLst>
              <p:ext uri="{D42A27DB-BD31-4B8C-83A1-F6EECF244321}">
                <p14:modId xmlns:p14="http://schemas.microsoft.com/office/powerpoint/2010/main" val="1052428574"/>
              </p:ext>
            </p:extLst>
          </p:nvPr>
        </p:nvGraphicFramePr>
        <p:xfrm>
          <a:off x="2278616" y="1505744"/>
          <a:ext cx="1439862" cy="319088"/>
        </p:xfrm>
        <a:graphic>
          <a:graphicData uri="http://schemas.openxmlformats.org/presentationml/2006/ole">
            <mc:AlternateContent xmlns:mc="http://schemas.openxmlformats.org/markup-compatibility/2006">
              <mc:Choice xmlns:v="urn:schemas-microsoft-com:vml" Requires="v">
                <p:oleObj spid="_x0000_s30302" name="公式" r:id="rId21" imgW="1193760" imgH="266400" progId="Equation.3">
                  <p:embed/>
                </p:oleObj>
              </mc:Choice>
              <mc:Fallback>
                <p:oleObj name="公式" r:id="rId21" imgW="1193760" imgH="266400" progId="Equation.3">
                  <p:embed/>
                  <p:pic>
                    <p:nvPicPr>
                      <p:cNvPr id="0" name="对象 26"/>
                      <p:cNvPicPr>
                        <a:picLocks noChangeAspect="1" noChangeArrowheads="1"/>
                      </p:cNvPicPr>
                      <p:nvPr/>
                    </p:nvPicPr>
                    <p:blipFill>
                      <a:blip r:embed="rId22"/>
                      <a:srcRect/>
                      <a:stretch>
                        <a:fillRect/>
                      </a:stretch>
                    </p:blipFill>
                    <p:spPr bwMode="auto">
                      <a:xfrm>
                        <a:off x="2278616" y="1505744"/>
                        <a:ext cx="1439862"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4" name="直接箭头连接符 33"/>
          <p:cNvCxnSpPr/>
          <p:nvPr/>
        </p:nvCxnSpPr>
        <p:spPr>
          <a:xfrm flipH="1">
            <a:off x="5292080" y="3418636"/>
            <a:ext cx="216024" cy="665282"/>
          </a:xfrm>
          <a:prstGeom prst="straightConnector1">
            <a:avLst/>
          </a:prstGeom>
          <a:ln w="25400">
            <a:solidFill>
              <a:srgbClr val="C00000"/>
            </a:solidFill>
            <a:prstDash val="dash"/>
            <a:headEnd type="arrow"/>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5940152" y="1878394"/>
            <a:ext cx="432048" cy="1901444"/>
          </a:xfrm>
          <a:prstGeom prst="straightConnector1">
            <a:avLst/>
          </a:prstGeom>
          <a:ln w="25400">
            <a:solidFill>
              <a:srgbClr val="C00000"/>
            </a:solidFill>
            <a:prstDash val="dash"/>
            <a:headEnd type="arrow"/>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652"/>
                                        </p:tgtEl>
                                        <p:attrNameLst>
                                          <p:attrName>style.visibility</p:attrName>
                                        </p:attrNameLst>
                                      </p:cBhvr>
                                      <p:to>
                                        <p:strVal val="visible"/>
                                      </p:to>
                                    </p:set>
                                    <p:animEffect transition="in" filter="wipe(left)">
                                      <p:cBhvr>
                                        <p:cTn id="12" dur="500"/>
                                        <p:tgtEl>
                                          <p:spTgt spid="276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653"/>
                                        </p:tgtEl>
                                        <p:attrNameLst>
                                          <p:attrName>style.visibility</p:attrName>
                                        </p:attrNameLst>
                                      </p:cBhvr>
                                      <p:to>
                                        <p:strVal val="visible"/>
                                      </p:to>
                                    </p:set>
                                    <p:animEffect transition="in" filter="wipe(left)">
                                      <p:cBhvr>
                                        <p:cTn id="17" dur="500"/>
                                        <p:tgtEl>
                                          <p:spTgt spid="2765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7654"/>
                                        </p:tgtEl>
                                        <p:attrNameLst>
                                          <p:attrName>style.visibility</p:attrName>
                                        </p:attrNameLst>
                                      </p:cBhvr>
                                      <p:to>
                                        <p:strVal val="visible"/>
                                      </p:to>
                                    </p:set>
                                    <p:animEffect transition="in" filter="wipe(left)">
                                      <p:cBhvr>
                                        <p:cTn id="29" dur="500"/>
                                        <p:tgtEl>
                                          <p:spTgt spid="2765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7655"/>
                                        </p:tgtEl>
                                        <p:attrNameLst>
                                          <p:attrName>style.visibility</p:attrName>
                                        </p:attrNameLst>
                                      </p:cBhvr>
                                      <p:to>
                                        <p:strVal val="visible"/>
                                      </p:to>
                                    </p:set>
                                    <p:animEffect transition="in" filter="wipe(left)">
                                      <p:cBhvr>
                                        <p:cTn id="34" dur="500"/>
                                        <p:tgtEl>
                                          <p:spTgt spid="27655"/>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inVertical)">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barn(inVertical)">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7656"/>
                                        </p:tgtEl>
                                        <p:attrNameLst>
                                          <p:attrName>style.visibility</p:attrName>
                                        </p:attrNameLst>
                                      </p:cBhvr>
                                      <p:to>
                                        <p:strVal val="visible"/>
                                      </p:to>
                                    </p:set>
                                    <p:animEffect transition="in" filter="wipe(left)">
                                      <p:cBhvr>
                                        <p:cTn id="49" dur="500"/>
                                        <p:tgtEl>
                                          <p:spTgt spid="27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ChangeArrowheads="1"/>
          </p:cNvSpPr>
          <p:nvPr/>
        </p:nvSpPr>
        <p:spPr bwMode="auto">
          <a:xfrm>
            <a:off x="341313" y="692150"/>
            <a:ext cx="8489950" cy="584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3200" b="1" dirty="0">
                <a:solidFill>
                  <a:schemeClr val="tx2"/>
                </a:solidFill>
                <a:latin typeface="Times New Roman" panose="02020603050405020304" pitchFamily="18" charset="0"/>
              </a:rPr>
              <a:t>第</a:t>
            </a:r>
            <a:r>
              <a:rPr kumimoji="1" lang="en-US" altLang="zh-CN" sz="3200" b="1" dirty="0">
                <a:solidFill>
                  <a:schemeClr val="tx2"/>
                </a:solidFill>
                <a:latin typeface="Times New Roman" panose="02020603050405020304" pitchFamily="18" charset="0"/>
              </a:rPr>
              <a:t>4</a:t>
            </a:r>
            <a:r>
              <a:rPr kumimoji="1" lang="zh-CN" altLang="en-US" sz="3200" b="1" dirty="0">
                <a:solidFill>
                  <a:schemeClr val="tx2"/>
                </a:solidFill>
                <a:latin typeface="Times New Roman" panose="02020603050405020304" pitchFamily="18" charset="0"/>
              </a:rPr>
              <a:t>章  半导体基础知识</a:t>
            </a:r>
          </a:p>
        </p:txBody>
      </p:sp>
      <p:sp>
        <p:nvSpPr>
          <p:cNvPr id="3" name="Rectangle 5"/>
          <p:cNvSpPr>
            <a:spLocks noChangeArrowheads="1"/>
          </p:cNvSpPr>
          <p:nvPr/>
        </p:nvSpPr>
        <p:spPr bwMode="auto">
          <a:xfrm>
            <a:off x="611188" y="1927225"/>
            <a:ext cx="8064500" cy="1303755"/>
          </a:xfrm>
          <a:prstGeom prst="rect">
            <a:avLst/>
          </a:prstGeom>
          <a:noFill/>
          <a:ln w="9525">
            <a:noFill/>
            <a:miter lim="800000"/>
          </a:ln>
          <a:effectLst/>
        </p:spPr>
        <p:txBody>
          <a:bodyPr>
            <a:spAutoFit/>
          </a:bodyPr>
          <a:lstStyle/>
          <a:p>
            <a:pPr indent="-457200" eaLnBrk="1" hangingPunct="1">
              <a:lnSpc>
                <a:spcPct val="125000"/>
              </a:lnSpc>
              <a:buFont typeface="Wingdings" pitchFamily="2" charset="2"/>
              <a:buChar char="Ø"/>
              <a:defRPr/>
            </a:pPr>
            <a:r>
              <a:rPr kumimoji="1" lang="zh-CN" altLang="en-US" sz="2200" dirty="0">
                <a:latin typeface="楷体" pitchFamily="49" charset="-122"/>
                <a:ea typeface="楷体" pitchFamily="49" charset="-122"/>
              </a:rPr>
              <a:t>二极管单向导电性及应用电路分析（开关、限幅以及整流）；</a:t>
            </a:r>
            <a:endParaRPr kumimoji="1" lang="en-US" altLang="zh-CN" sz="2200" dirty="0">
              <a:latin typeface="楷体" pitchFamily="49" charset="-122"/>
              <a:ea typeface="楷体" pitchFamily="49" charset="-122"/>
            </a:endParaRPr>
          </a:p>
          <a:p>
            <a:pPr indent="-457200" eaLnBrk="1" hangingPunct="1">
              <a:lnSpc>
                <a:spcPct val="125000"/>
              </a:lnSpc>
              <a:buFont typeface="Wingdings" pitchFamily="2" charset="2"/>
              <a:buChar char="Ø"/>
              <a:defRPr/>
            </a:pPr>
            <a:r>
              <a:rPr kumimoji="1" lang="zh-CN" altLang="en-US" sz="2200" dirty="0">
                <a:latin typeface="楷体" pitchFamily="49" charset="-122"/>
                <a:ea typeface="楷体" pitchFamily="49" charset="-122"/>
              </a:rPr>
              <a:t>二极管微变等效电路</a:t>
            </a:r>
            <a:r>
              <a:rPr kumimoji="1" lang="en-US" altLang="zh-CN" sz="2200" dirty="0">
                <a:latin typeface="楷体" pitchFamily="49" charset="-122"/>
                <a:ea typeface="楷体" pitchFamily="49" charset="-122"/>
              </a:rPr>
              <a:t>——</a:t>
            </a:r>
            <a:r>
              <a:rPr kumimoji="1" lang="zh-CN" altLang="en-US" sz="2200" dirty="0">
                <a:latin typeface="楷体" pitchFamily="49" charset="-122"/>
                <a:ea typeface="楷体" pitchFamily="49" charset="-122"/>
              </a:rPr>
              <a:t>动态电阻；</a:t>
            </a:r>
            <a:endParaRPr kumimoji="1" lang="en-US" altLang="zh-CN" sz="2200" dirty="0">
              <a:latin typeface="楷体" pitchFamily="49" charset="-122"/>
              <a:ea typeface="楷体" pitchFamily="49" charset="-122"/>
            </a:endParaRPr>
          </a:p>
          <a:p>
            <a:pPr indent="-457200" eaLnBrk="1" hangingPunct="1">
              <a:lnSpc>
                <a:spcPct val="125000"/>
              </a:lnSpc>
              <a:buFont typeface="Wingdings" pitchFamily="2" charset="2"/>
              <a:buChar char="Ø"/>
              <a:defRPr/>
            </a:pPr>
            <a:r>
              <a:rPr kumimoji="1" lang="zh-CN" altLang="en-US" sz="2200" dirty="0">
                <a:latin typeface="楷体" pitchFamily="49" charset="-122"/>
                <a:ea typeface="楷体" pitchFamily="49" charset="-122"/>
              </a:rPr>
              <a:t>稳压二极管的反向击穿特性及典型稳压应用电路。</a:t>
            </a:r>
          </a:p>
        </p:txBody>
      </p:sp>
      <p:sp>
        <p:nvSpPr>
          <p:cNvPr id="4" name="Rectangle 59"/>
          <p:cNvSpPr>
            <a:spLocks noChangeArrowheads="1"/>
          </p:cNvSpPr>
          <p:nvPr/>
        </p:nvSpPr>
        <p:spPr bwMode="auto">
          <a:xfrm>
            <a:off x="341313" y="1419225"/>
            <a:ext cx="45720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en-US" altLang="zh-CN" sz="2500">
                <a:latin typeface="黑体" panose="02010609060101010101" pitchFamily="49" charset="-122"/>
                <a:ea typeface="黑体" panose="02010609060101010101" pitchFamily="49" charset="-122"/>
              </a:rPr>
              <a:t>1.</a:t>
            </a:r>
            <a:r>
              <a:rPr kumimoji="1" lang="zh-CN" altLang="en-US" sz="2500">
                <a:latin typeface="黑体" panose="02010609060101010101" pitchFamily="49" charset="-122"/>
                <a:ea typeface="黑体" panose="02010609060101010101" pitchFamily="49" charset="-122"/>
              </a:rPr>
              <a:t>半导体二极管</a:t>
            </a:r>
          </a:p>
        </p:txBody>
      </p:sp>
      <p:sp>
        <p:nvSpPr>
          <p:cNvPr id="5" name="Rectangle 60"/>
          <p:cNvSpPr>
            <a:spLocks noChangeArrowheads="1"/>
          </p:cNvSpPr>
          <p:nvPr/>
        </p:nvSpPr>
        <p:spPr bwMode="auto">
          <a:xfrm>
            <a:off x="611188" y="3721100"/>
            <a:ext cx="7848600" cy="88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buFont typeface="Wingdings" panose="05000000000000000000" pitchFamily="2" charset="2"/>
              <a:buChar char="Ø"/>
            </a:pPr>
            <a:r>
              <a:rPr kumimoji="1" lang="en-US" altLang="zh-CN" sz="2200" dirty="0">
                <a:latin typeface="楷体" panose="02010609060101010101" pitchFamily="49" charset="-122"/>
                <a:ea typeface="楷体" panose="02010609060101010101" pitchFamily="49" charset="-122"/>
              </a:rPr>
              <a:t>FET</a:t>
            </a:r>
            <a:r>
              <a:rPr kumimoji="1" lang="zh-CN" altLang="en-US" sz="2200" dirty="0">
                <a:latin typeface="楷体" panose="02010609060101010101" pitchFamily="49" charset="-122"/>
                <a:ea typeface="楷体" panose="02010609060101010101" pitchFamily="49" charset="-122"/>
              </a:rPr>
              <a:t>基本特性及类型判别；</a:t>
            </a:r>
          </a:p>
          <a:p>
            <a:pPr eaLnBrk="1" hangingPunct="1">
              <a:lnSpc>
                <a:spcPct val="125000"/>
              </a:lnSpc>
              <a:buFont typeface="Wingdings" panose="05000000000000000000" pitchFamily="2" charset="2"/>
              <a:buChar char="Ø"/>
            </a:pPr>
            <a:r>
              <a:rPr kumimoji="1" lang="en-US" altLang="zh-CN" sz="2200" dirty="0">
                <a:latin typeface="楷体" panose="02010609060101010101" pitchFamily="49" charset="-122"/>
                <a:ea typeface="楷体" panose="02010609060101010101" pitchFamily="49" charset="-122"/>
              </a:rPr>
              <a:t>FET</a:t>
            </a:r>
            <a:r>
              <a:rPr kumimoji="1" lang="zh-CN" altLang="en-US" sz="2200" dirty="0">
                <a:latin typeface="楷体" panose="02010609060101010101" pitchFamily="49" charset="-122"/>
                <a:ea typeface="楷体" panose="02010609060101010101" pitchFamily="49" charset="-122"/>
              </a:rPr>
              <a:t>（</a:t>
            </a:r>
            <a:r>
              <a:rPr kumimoji="1" lang="en-US" altLang="zh-CN" sz="2200" dirty="0">
                <a:latin typeface="楷体" panose="02010609060101010101" pitchFamily="49" charset="-122"/>
                <a:ea typeface="楷体" panose="02010609060101010101" pitchFamily="49" charset="-122"/>
              </a:rPr>
              <a:t>N</a:t>
            </a:r>
            <a:r>
              <a:rPr kumimoji="1" lang="zh-CN" altLang="en-US" sz="2200" dirty="0">
                <a:latin typeface="楷体" panose="02010609060101010101" pitchFamily="49" charset="-122"/>
                <a:ea typeface="楷体" panose="02010609060101010101" pitchFamily="49" charset="-122"/>
              </a:rPr>
              <a:t>沟道增强型以及结型）正常工作状态判别。</a:t>
            </a:r>
          </a:p>
        </p:txBody>
      </p:sp>
      <p:sp>
        <p:nvSpPr>
          <p:cNvPr id="6" name="Rectangle 61"/>
          <p:cNvSpPr>
            <a:spLocks noChangeArrowheads="1"/>
          </p:cNvSpPr>
          <p:nvPr/>
        </p:nvSpPr>
        <p:spPr bwMode="auto">
          <a:xfrm>
            <a:off x="395288" y="3217863"/>
            <a:ext cx="4572000" cy="50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en-US" altLang="zh-CN" sz="2500" dirty="0">
                <a:latin typeface="黑体" panose="02010609060101010101" pitchFamily="49" charset="-122"/>
                <a:ea typeface="黑体" panose="02010609060101010101" pitchFamily="49" charset="-122"/>
              </a:rPr>
              <a:t>2. FET</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7" presetClass="entr" presetSubtype="0" fill="hold" grpId="0" nodeType="clickEffect">
                                  <p:stCondLst>
                                    <p:cond delay="0"/>
                                  </p:stCondLst>
                                  <p:iterate type="lt">
                                    <p:tmPct val="50000"/>
                                  </p:iterate>
                                  <p:childTnLst>
                                    <p:set>
                                      <p:cBhvr>
                                        <p:cTn id="24" dur="1" fill="hold">
                                          <p:stCondLst>
                                            <p:cond delay="0"/>
                                          </p:stCondLst>
                                        </p:cTn>
                                        <p:tgtEl>
                                          <p:spTgt spid="5"/>
                                        </p:tgtEl>
                                        <p:attrNameLst>
                                          <p:attrName>style.visibility</p:attrName>
                                        </p:attrNameLst>
                                      </p:cBhvr>
                                      <p:to>
                                        <p:strVal val="visible"/>
                                      </p:to>
                                    </p:set>
                                    <p:anim calcmode="discrete" valueType="clr">
                                      <p:cBhvr override="childStyle">
                                        <p:cTn id="25"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5"/>
                                        </p:tgtEl>
                                        <p:attrNameLst>
                                          <p:attrName>fillcolor</p:attrName>
                                        </p:attrNameLst>
                                      </p:cBhvr>
                                      <p:tavLst>
                                        <p:tav tm="0">
                                          <p:val>
                                            <p:clrVal>
                                              <a:schemeClr val="accent2"/>
                                            </p:clrVal>
                                          </p:val>
                                        </p:tav>
                                        <p:tav tm="50000">
                                          <p:val>
                                            <p:clrVal>
                                              <a:schemeClr val="hlink"/>
                                            </p:clrVal>
                                          </p:val>
                                        </p:tav>
                                      </p:tavLst>
                                    </p:anim>
                                    <p:set>
                                      <p:cBhvr>
                                        <p:cTn id="27" dur="80"/>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txBox="1">
            <a:spLocks noChangeArrowheads="1"/>
          </p:cNvSpPr>
          <p:nvPr/>
        </p:nvSpPr>
        <p:spPr bwMode="auto">
          <a:xfrm>
            <a:off x="250825" y="700088"/>
            <a:ext cx="38163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600" b="1">
                <a:solidFill>
                  <a:srgbClr val="002060"/>
                </a:solidFill>
                <a:latin typeface="黑体" panose="02010609060101010101" pitchFamily="49" charset="-122"/>
                <a:ea typeface="黑体" panose="02010609060101010101" pitchFamily="49" charset="-122"/>
                <a:cs typeface="Adobe 仿宋 Std R"/>
              </a:rPr>
              <a:t>1</a:t>
            </a:r>
            <a:r>
              <a:rPr kumimoji="1" lang="zh-CN" altLang="en-US" sz="2600" b="1">
                <a:solidFill>
                  <a:srgbClr val="002060"/>
                </a:solidFill>
                <a:latin typeface="黑体" panose="02010609060101010101" pitchFamily="49" charset="-122"/>
                <a:ea typeface="黑体" panose="02010609060101010101" pitchFamily="49" charset="-122"/>
                <a:cs typeface="Adobe 仿宋 Std R"/>
              </a:rPr>
              <a:t>、</a:t>
            </a:r>
            <a:r>
              <a:rPr kumimoji="1" lang="en-US" altLang="zh-CN" sz="2600" b="1">
                <a:solidFill>
                  <a:srgbClr val="002060"/>
                </a:solidFill>
                <a:latin typeface="黑体" panose="02010609060101010101" pitchFamily="49" charset="-122"/>
                <a:ea typeface="黑体" panose="02010609060101010101" pitchFamily="49" charset="-122"/>
                <a:cs typeface="Adobe 仿宋 Std R"/>
              </a:rPr>
              <a:t>PN</a:t>
            </a:r>
            <a:r>
              <a:rPr kumimoji="1" lang="zh-CN" altLang="en-US" sz="2600" b="1">
                <a:solidFill>
                  <a:srgbClr val="002060"/>
                </a:solidFill>
                <a:latin typeface="黑体" panose="02010609060101010101" pitchFamily="49" charset="-122"/>
                <a:ea typeface="黑体" panose="02010609060101010101" pitchFamily="49" charset="-122"/>
                <a:cs typeface="Adobe 仿宋 Std R"/>
              </a:rPr>
              <a:t>结的伏安特性</a:t>
            </a:r>
          </a:p>
        </p:txBody>
      </p:sp>
      <p:graphicFrame>
        <p:nvGraphicFramePr>
          <p:cNvPr id="3" name="对象 2"/>
          <p:cNvGraphicFramePr>
            <a:graphicFrameLocks noChangeAspect="1"/>
          </p:cNvGraphicFramePr>
          <p:nvPr/>
        </p:nvGraphicFramePr>
        <p:xfrm>
          <a:off x="1071563" y="1273175"/>
          <a:ext cx="2174875" cy="865188"/>
        </p:xfrm>
        <a:graphic>
          <a:graphicData uri="http://schemas.openxmlformats.org/presentationml/2006/ole">
            <mc:AlternateContent xmlns:mc="http://schemas.openxmlformats.org/markup-compatibility/2006">
              <mc:Choice xmlns:v="urn:schemas-microsoft-com:vml" Requires="v">
                <p:oleObj spid="_x0000_s32252" name="公式" r:id="rId3" imgW="927100" imgH="368300" progId="Equation.3">
                  <p:embed/>
                </p:oleObj>
              </mc:Choice>
              <mc:Fallback>
                <p:oleObj name="公式" r:id="rId3" imgW="927100" imgH="368300" progId="Equation.3">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63" y="1273175"/>
                        <a:ext cx="2174875" cy="865188"/>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5"/>
          <p:cNvSpPr>
            <a:spLocks noChangeArrowheads="1"/>
          </p:cNvSpPr>
          <p:nvPr/>
        </p:nvSpPr>
        <p:spPr bwMode="auto">
          <a:xfrm>
            <a:off x="615950" y="2284413"/>
            <a:ext cx="3457575" cy="45720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rgbClr val="0000FF"/>
                </a:solidFill>
                <a:latin typeface="Times New Roman" panose="02020603050405020304" pitchFamily="18" charset="0"/>
              </a:rPr>
              <a:t>I</a:t>
            </a:r>
            <a:r>
              <a:rPr lang="en-US" altLang="zh-CN" sz="2400" b="1" baseline="-25000">
                <a:solidFill>
                  <a:srgbClr val="0000FF"/>
                </a:solidFill>
                <a:latin typeface="Times New Roman" panose="02020603050405020304" pitchFamily="18" charset="0"/>
              </a:rPr>
              <a:t>S </a:t>
            </a:r>
            <a:r>
              <a:rPr lang="en-US" altLang="zh-CN" sz="2400" b="1">
                <a:solidFill>
                  <a:srgbClr val="0000FF"/>
                </a:solidFill>
                <a:latin typeface="宋体" panose="02010600030101010101" pitchFamily="2" charset="-122"/>
                <a:sym typeface="Symbol" panose="05050102010706020507" pitchFamily="18" charset="2"/>
              </a:rPr>
              <a:t>—— </a:t>
            </a:r>
            <a:r>
              <a:rPr lang="zh-CN" altLang="en-US" sz="2400" b="1">
                <a:solidFill>
                  <a:srgbClr val="0000FF"/>
                </a:solidFill>
                <a:latin typeface="宋体" panose="02010600030101010101" pitchFamily="2" charset="-122"/>
                <a:sym typeface="Symbol" panose="05050102010706020507" pitchFamily="18" charset="2"/>
              </a:rPr>
              <a:t>反向饱和电流</a:t>
            </a:r>
          </a:p>
        </p:txBody>
      </p:sp>
      <p:sp>
        <p:nvSpPr>
          <p:cNvPr id="5" name="Rectangle 7"/>
          <p:cNvSpPr>
            <a:spLocks noChangeArrowheads="1"/>
          </p:cNvSpPr>
          <p:nvPr/>
        </p:nvSpPr>
        <p:spPr bwMode="auto">
          <a:xfrm>
            <a:off x="257175" y="2787650"/>
            <a:ext cx="5040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dirty="0">
                <a:solidFill>
                  <a:srgbClr val="FF0000"/>
                </a:solidFill>
                <a:latin typeface="Times New Roman" panose="02020603050405020304" pitchFamily="18" charset="0"/>
                <a:sym typeface="Symbol" panose="05050102010706020507" pitchFamily="18" charset="2"/>
              </a:rPr>
              <a:t>    T=</a:t>
            </a:r>
            <a:r>
              <a:rPr lang="en-US" altLang="zh-CN" sz="2400" b="1" dirty="0">
                <a:solidFill>
                  <a:srgbClr val="FF0000"/>
                </a:solidFill>
                <a:latin typeface="Times New Roman" panose="02020603050405020304" pitchFamily="18" charset="0"/>
                <a:sym typeface="Symbol" panose="05050102010706020507" pitchFamily="18" charset="2"/>
              </a:rPr>
              <a:t>300k</a:t>
            </a:r>
            <a:r>
              <a:rPr lang="zh-CN" altLang="en-US" sz="2400" b="1" dirty="0">
                <a:solidFill>
                  <a:srgbClr val="FF0000"/>
                </a:solidFill>
                <a:latin typeface="Times New Roman" panose="02020603050405020304" pitchFamily="18" charset="0"/>
                <a:sym typeface="Symbol" panose="05050102010706020507" pitchFamily="18" charset="2"/>
              </a:rPr>
              <a:t>（室温）时</a:t>
            </a:r>
            <a:r>
              <a:rPr lang="en-US" altLang="zh-CN" sz="2800" b="1" i="1" dirty="0">
                <a:solidFill>
                  <a:srgbClr val="FF0000"/>
                </a:solidFill>
                <a:latin typeface="Times New Roman" panose="02020603050405020304" pitchFamily="18" charset="0"/>
                <a:sym typeface="Symbol" panose="05050102010706020507" pitchFamily="18" charset="2"/>
              </a:rPr>
              <a:t>U</a:t>
            </a:r>
            <a:r>
              <a:rPr lang="en-US" altLang="zh-CN" sz="2800" b="1" baseline="-25000" dirty="0">
                <a:solidFill>
                  <a:srgbClr val="FF0000"/>
                </a:solidFill>
                <a:latin typeface="Times New Roman" panose="02020603050405020304" pitchFamily="18" charset="0"/>
                <a:sym typeface="Symbol" panose="05050102010706020507" pitchFamily="18" charset="2"/>
              </a:rPr>
              <a:t>T</a:t>
            </a:r>
            <a:r>
              <a:rPr lang="en-US" altLang="zh-CN" sz="2800" b="1" i="1" dirty="0">
                <a:solidFill>
                  <a:srgbClr val="FF0000"/>
                </a:solidFill>
                <a:latin typeface="Times New Roman" panose="02020603050405020304" pitchFamily="18" charset="0"/>
                <a:sym typeface="Symbol" panose="05050102010706020507" pitchFamily="18" charset="2"/>
              </a:rPr>
              <a:t>= </a:t>
            </a:r>
            <a:r>
              <a:rPr lang="en-US" altLang="zh-CN" sz="2800" b="1" dirty="0">
                <a:solidFill>
                  <a:srgbClr val="FF0000"/>
                </a:solidFill>
                <a:latin typeface="Times New Roman" panose="02020603050405020304" pitchFamily="18" charset="0"/>
                <a:sym typeface="Symbol" panose="05050102010706020507" pitchFamily="18" charset="2"/>
              </a:rPr>
              <a:t>25mV</a:t>
            </a:r>
          </a:p>
        </p:txBody>
      </p:sp>
      <p:sp>
        <p:nvSpPr>
          <p:cNvPr id="6" name="Text Box 2"/>
          <p:cNvSpPr txBox="1">
            <a:spLocks noChangeArrowheads="1"/>
          </p:cNvSpPr>
          <p:nvPr/>
        </p:nvSpPr>
        <p:spPr bwMode="auto">
          <a:xfrm>
            <a:off x="468313" y="4195763"/>
            <a:ext cx="20320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buFont typeface="Wingdings" panose="05000000000000000000" pitchFamily="2" charset="2"/>
              <a:buChar char="l"/>
            </a:pPr>
            <a:r>
              <a:rPr kumimoji="1" lang="en-US" altLang="zh-CN" sz="2400" b="1">
                <a:solidFill>
                  <a:srgbClr val="0000FF"/>
                </a:solidFill>
                <a:latin typeface="宋体" panose="02010600030101010101" pitchFamily="2" charset="-122"/>
                <a:sym typeface="Symbol" panose="05050102010706020507" pitchFamily="18" charset="2"/>
              </a:rPr>
              <a:t> </a:t>
            </a:r>
            <a:r>
              <a:rPr kumimoji="1" lang="zh-CN" altLang="en-US" sz="2400" b="1">
                <a:solidFill>
                  <a:srgbClr val="0000FF"/>
                </a:solidFill>
                <a:latin typeface="宋体" panose="02010600030101010101" pitchFamily="2" charset="-122"/>
                <a:sym typeface="Symbol" panose="05050102010706020507" pitchFamily="18" charset="2"/>
              </a:rPr>
              <a:t>反偏时：</a:t>
            </a:r>
            <a:endParaRPr kumimoji="1" lang="zh-CN" altLang="en-US" sz="2400" b="1" baseline="-25000">
              <a:solidFill>
                <a:srgbClr val="0000FF"/>
              </a:solidFill>
              <a:latin typeface="宋体" panose="02010600030101010101" pitchFamily="2" charset="-122"/>
            </a:endParaRPr>
          </a:p>
        </p:txBody>
      </p:sp>
      <p:sp>
        <p:nvSpPr>
          <p:cNvPr id="7" name="Text Box 3"/>
          <p:cNvSpPr txBox="1">
            <a:spLocks noChangeArrowheads="1"/>
          </p:cNvSpPr>
          <p:nvPr/>
        </p:nvSpPr>
        <p:spPr bwMode="auto">
          <a:xfrm>
            <a:off x="615950" y="3587750"/>
            <a:ext cx="1790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Wingdings" panose="05000000000000000000" pitchFamily="2" charset="2"/>
              <a:buChar char="l"/>
            </a:pPr>
            <a:r>
              <a:rPr kumimoji="1" lang="en-US" altLang="zh-CN" sz="2400" b="1">
                <a:solidFill>
                  <a:srgbClr val="0000FF"/>
                </a:solidFill>
                <a:latin typeface="宋体" panose="02010600030101010101" pitchFamily="2" charset="-122"/>
                <a:sym typeface="Symbol" panose="05050102010706020507" pitchFamily="18" charset="2"/>
              </a:rPr>
              <a:t> </a:t>
            </a:r>
            <a:r>
              <a:rPr kumimoji="1" lang="zh-CN" altLang="en-US" sz="2400" b="1">
                <a:solidFill>
                  <a:srgbClr val="0000FF"/>
                </a:solidFill>
                <a:latin typeface="宋体" panose="02010600030101010101" pitchFamily="2" charset="-122"/>
                <a:sym typeface="Symbol" panose="05050102010706020507" pitchFamily="18" charset="2"/>
              </a:rPr>
              <a:t>正偏时：</a:t>
            </a:r>
          </a:p>
        </p:txBody>
      </p:sp>
      <p:pic>
        <p:nvPicPr>
          <p:cNvPr id="8" name="Picture 16"/>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297488" y="1041400"/>
            <a:ext cx="3740150"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Object 30"/>
          <p:cNvGraphicFramePr>
            <a:graphicFrameLocks noChangeAspect="1"/>
          </p:cNvGraphicFramePr>
          <p:nvPr/>
        </p:nvGraphicFramePr>
        <p:xfrm>
          <a:off x="2339975" y="3292475"/>
          <a:ext cx="1400175" cy="865188"/>
        </p:xfrm>
        <a:graphic>
          <a:graphicData uri="http://schemas.openxmlformats.org/presentationml/2006/ole">
            <mc:AlternateContent xmlns:mc="http://schemas.openxmlformats.org/markup-compatibility/2006">
              <mc:Choice xmlns:v="urn:schemas-microsoft-com:vml" Requires="v">
                <p:oleObj spid="_x0000_s32253" name="公式" r:id="rId6" imgW="596900" imgH="368300" progId="Equation.3">
                  <p:embed/>
                </p:oleObj>
              </mc:Choice>
              <mc:Fallback>
                <p:oleObj name="公式" r:id="rId6" imgW="596900" imgH="368300" progId="Equation.3">
                  <p:embed/>
                  <p:pic>
                    <p:nvPicPr>
                      <p:cNvPr id="0" name="Object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9975" y="3292475"/>
                        <a:ext cx="1400175" cy="86518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31"/>
          <p:cNvGraphicFramePr>
            <a:graphicFrameLocks noChangeAspect="1"/>
          </p:cNvGraphicFramePr>
          <p:nvPr/>
        </p:nvGraphicFramePr>
        <p:xfrm>
          <a:off x="2339975" y="4338638"/>
          <a:ext cx="1131888" cy="536575"/>
        </p:xfrm>
        <a:graphic>
          <a:graphicData uri="http://schemas.openxmlformats.org/presentationml/2006/ole">
            <mc:AlternateContent xmlns:mc="http://schemas.openxmlformats.org/markup-compatibility/2006">
              <mc:Choice xmlns:v="urn:schemas-microsoft-com:vml" Requires="v">
                <p:oleObj spid="_x0000_s32254" name="公式" r:id="rId8" imgW="482391" imgH="228501" progId="Equation.3">
                  <p:embed/>
                </p:oleObj>
              </mc:Choice>
              <mc:Fallback>
                <p:oleObj name="公式" r:id="rId8" imgW="482391" imgH="228501" progId="Equation.3">
                  <p:embed/>
                  <p:pic>
                    <p:nvPicPr>
                      <p:cNvPr id="0"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39975" y="4338638"/>
                        <a:ext cx="1131888" cy="53657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对象 10"/>
          <p:cNvGraphicFramePr>
            <a:graphicFrameLocks noChangeAspect="1"/>
          </p:cNvGraphicFramePr>
          <p:nvPr/>
        </p:nvGraphicFramePr>
        <p:xfrm>
          <a:off x="4284663" y="3895725"/>
          <a:ext cx="4240212" cy="906463"/>
        </p:xfrm>
        <a:graphic>
          <a:graphicData uri="http://schemas.openxmlformats.org/presentationml/2006/ole">
            <mc:AlternateContent xmlns:mc="http://schemas.openxmlformats.org/markup-compatibility/2006">
              <mc:Choice xmlns:v="urn:schemas-microsoft-com:vml" Requires="v">
                <p:oleObj spid="_x0000_s32255" name="Equation" r:id="rId10" imgW="2019300" imgH="431800" progId="Equation.3">
                  <p:embed/>
                </p:oleObj>
              </mc:Choice>
              <mc:Fallback>
                <p:oleObj name="Equation" r:id="rId10" imgW="2019300" imgH="431800" progId="Equation.3">
                  <p:embed/>
                  <p:pic>
                    <p:nvPicPr>
                      <p:cNvPr id="0" name="对象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84663" y="3895725"/>
                        <a:ext cx="4240212" cy="906463"/>
                      </a:xfrm>
                      <a:prstGeom prst="rect">
                        <a:avLst/>
                      </a:prstGeom>
                      <a:solidFill>
                        <a:srgbClr val="00FFFF"/>
                      </a:solidFill>
                      <a:ln w="19050">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6" name="对象 11"/>
          <p:cNvGraphicFramePr>
            <a:graphicFrameLocks noChangeAspect="1"/>
          </p:cNvGraphicFramePr>
          <p:nvPr/>
        </p:nvGraphicFramePr>
        <p:xfrm>
          <a:off x="3779838" y="977900"/>
          <a:ext cx="1795462" cy="596900"/>
        </p:xfrm>
        <a:graphic>
          <a:graphicData uri="http://schemas.openxmlformats.org/presentationml/2006/ole">
            <mc:AlternateContent xmlns:mc="http://schemas.openxmlformats.org/markup-compatibility/2006">
              <mc:Choice xmlns:v="urn:schemas-microsoft-com:vml" Requires="v">
                <p:oleObj spid="_x0000_s32256" name="Photo Editor 照片" r:id="rId12" imgW="6792273" imgH="2257740" progId="MSPhotoEd.3">
                  <p:embed/>
                </p:oleObj>
              </mc:Choice>
              <mc:Fallback>
                <p:oleObj name="Photo Editor 照片" r:id="rId12" imgW="6792273" imgH="2257740" progId="MSPhotoEd.3">
                  <p:embed/>
                  <p:pic>
                    <p:nvPicPr>
                      <p:cNvPr id="0" name="对象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79838" y="977900"/>
                        <a:ext cx="1795462"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椭圆 1"/>
          <p:cNvSpPr/>
          <p:nvPr/>
        </p:nvSpPr>
        <p:spPr>
          <a:xfrm>
            <a:off x="7956550" y="4371975"/>
            <a:ext cx="576263" cy="461963"/>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nvGrpSpPr>
          <p:cNvPr id="15" name="组合 14"/>
          <p:cNvGrpSpPr>
            <a:grpSpLocks/>
          </p:cNvGrpSpPr>
          <p:nvPr/>
        </p:nvGrpSpPr>
        <p:grpSpPr bwMode="auto">
          <a:xfrm>
            <a:off x="3994150" y="647700"/>
            <a:ext cx="5040313" cy="3724275"/>
            <a:chOff x="3993950" y="647876"/>
            <a:chExt cx="5040313" cy="3724074"/>
          </a:xfrm>
        </p:grpSpPr>
        <p:sp>
          <p:nvSpPr>
            <p:cNvPr id="31759" name="Rectangle 7"/>
            <p:cNvSpPr>
              <a:spLocks noChangeArrowheads="1"/>
            </p:cNvSpPr>
            <p:nvPr/>
          </p:nvSpPr>
          <p:spPr bwMode="auto">
            <a:xfrm>
              <a:off x="3993950" y="647876"/>
              <a:ext cx="50403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rgbClr val="FF0000"/>
                  </a:solidFill>
                  <a:latin typeface="Times New Roman" panose="02020603050405020304" pitchFamily="18" charset="0"/>
                  <a:sym typeface="Symbol" panose="05050102010706020507" pitchFamily="18" charset="2"/>
                </a:rPr>
                <a:t>    </a:t>
              </a:r>
              <a:r>
                <a:rPr lang="zh-CN" altLang="en-US" sz="2400" b="1" i="1">
                  <a:solidFill>
                    <a:srgbClr val="FF0000"/>
                  </a:solidFill>
                  <a:latin typeface="Times New Roman" panose="02020603050405020304" pitchFamily="18" charset="0"/>
                  <a:sym typeface="Symbol" panose="05050102010706020507" pitchFamily="18" charset="2"/>
                </a:rPr>
                <a:t>动态参量与静态工作点有关！</a:t>
              </a:r>
              <a:endParaRPr lang="en-US" altLang="zh-CN" sz="2800" b="1">
                <a:solidFill>
                  <a:srgbClr val="FF0000"/>
                </a:solidFill>
                <a:latin typeface="Times New Roman" panose="02020603050405020304" pitchFamily="18" charset="0"/>
                <a:sym typeface="Symbol" panose="05050102010706020507" pitchFamily="18" charset="2"/>
              </a:endParaRPr>
            </a:p>
          </p:txBody>
        </p:sp>
        <p:cxnSp>
          <p:nvCxnSpPr>
            <p:cNvPr id="13" name="直接箭头连接符 12"/>
            <p:cNvCxnSpPr>
              <a:endCxn id="2" idx="0"/>
            </p:cNvCxnSpPr>
            <p:nvPr/>
          </p:nvCxnSpPr>
          <p:spPr>
            <a:xfrm>
              <a:off x="7811888" y="909800"/>
              <a:ext cx="431800" cy="3462150"/>
            </a:xfrm>
            <a:prstGeom prst="straightConnector1">
              <a:avLst/>
            </a:prstGeom>
            <a:ln w="254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down)">
                                      <p:cBhvr>
                                        <p:cTn id="42" dur="500"/>
                                        <p:tgtEl>
                                          <p:spTgt spid="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heel(1)">
                                      <p:cBhvr>
                                        <p:cTn id="52" dur="2000"/>
                                        <p:tgtEl>
                                          <p:spTgt spid="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up)">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utoUpdateAnimBg="0"/>
      <p:bldP spid="7" grpId="0" autoUpdateAnimBg="0"/>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395288" y="915988"/>
            <a:ext cx="8489950" cy="584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3200" b="1" dirty="0">
                <a:solidFill>
                  <a:schemeClr val="tx2"/>
                </a:solidFill>
                <a:latin typeface="Times New Roman" panose="02020603050405020304" pitchFamily="18" charset="0"/>
              </a:rPr>
              <a:t>第</a:t>
            </a:r>
            <a:r>
              <a:rPr kumimoji="1" lang="en-US" altLang="zh-CN" sz="3200" b="1" dirty="0">
                <a:solidFill>
                  <a:schemeClr val="tx2"/>
                </a:solidFill>
                <a:latin typeface="Times New Roman" panose="02020603050405020304" pitchFamily="18" charset="0"/>
              </a:rPr>
              <a:t>1~2</a:t>
            </a:r>
            <a:r>
              <a:rPr kumimoji="1" lang="zh-CN" altLang="en-US" sz="3200" b="1" dirty="0">
                <a:solidFill>
                  <a:schemeClr val="tx2"/>
                </a:solidFill>
                <a:latin typeface="Times New Roman" panose="02020603050405020304" pitchFamily="18" charset="0"/>
              </a:rPr>
              <a:t>章  电路与电路模型</a:t>
            </a:r>
          </a:p>
        </p:txBody>
      </p:sp>
      <p:sp>
        <p:nvSpPr>
          <p:cNvPr id="3" name="Rectangle 5"/>
          <p:cNvSpPr>
            <a:spLocks noChangeArrowheads="1"/>
          </p:cNvSpPr>
          <p:nvPr/>
        </p:nvSpPr>
        <p:spPr bwMode="auto">
          <a:xfrm>
            <a:off x="611188" y="1924050"/>
            <a:ext cx="7661275"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buFont typeface="Wingdings" panose="05000000000000000000" pitchFamily="2" charset="2"/>
              <a:buChar char="Ø"/>
            </a:pPr>
            <a:r>
              <a:rPr kumimoji="1" lang="zh-CN" altLang="en-US" sz="2500" dirty="0">
                <a:latin typeface="楷体" panose="02010609060101010101" pitchFamily="49" charset="-122"/>
                <a:ea typeface="楷体" panose="02010609060101010101" pitchFamily="49" charset="-122"/>
              </a:rPr>
              <a:t>参考方向，参考极性，关联参考方向；</a:t>
            </a:r>
            <a:endParaRPr kumimoji="1" lang="en-US" altLang="zh-CN" sz="2500" dirty="0">
              <a:latin typeface="楷体" panose="02010609060101010101" pitchFamily="49" charset="-122"/>
              <a:ea typeface="楷体" panose="02010609060101010101" pitchFamily="49" charset="-122"/>
            </a:endParaRPr>
          </a:p>
          <a:p>
            <a:pPr eaLnBrk="1" hangingPunct="1">
              <a:lnSpc>
                <a:spcPct val="125000"/>
              </a:lnSpc>
              <a:buFont typeface="Wingdings" panose="05000000000000000000" pitchFamily="2" charset="2"/>
              <a:buChar char="Ø"/>
            </a:pPr>
            <a:r>
              <a:rPr kumimoji="1" lang="zh-CN" altLang="en-US" sz="2500" dirty="0">
                <a:latin typeface="楷体" panose="02010609060101010101" pitchFamily="49" charset="-122"/>
                <a:ea typeface="楷体" panose="02010609060101010101" pitchFamily="49" charset="-122"/>
              </a:rPr>
              <a:t>受控源的识别；</a:t>
            </a:r>
            <a:endParaRPr kumimoji="1" lang="en-US" altLang="zh-CN" sz="2500" dirty="0">
              <a:latin typeface="楷体" panose="02010609060101010101" pitchFamily="49" charset="-122"/>
              <a:ea typeface="楷体" panose="02010609060101010101" pitchFamily="49" charset="-122"/>
            </a:endParaRPr>
          </a:p>
          <a:p>
            <a:pPr eaLnBrk="1" hangingPunct="1">
              <a:lnSpc>
                <a:spcPct val="125000"/>
              </a:lnSpc>
              <a:buFont typeface="Wingdings" panose="05000000000000000000" pitchFamily="2" charset="2"/>
              <a:buChar char="Ø"/>
            </a:pPr>
            <a:r>
              <a:rPr kumimoji="1" lang="en-US" altLang="zh-CN" sz="2500" dirty="0">
                <a:latin typeface="楷体" panose="02010609060101010101" pitchFamily="49" charset="-122"/>
                <a:ea typeface="楷体" panose="02010609060101010101" pitchFamily="49" charset="-122"/>
              </a:rPr>
              <a:t>KCL</a:t>
            </a:r>
            <a:r>
              <a:rPr kumimoji="1" lang="zh-CN" altLang="en-US" sz="2500" dirty="0">
                <a:latin typeface="楷体" panose="02010609060101010101" pitchFamily="49" charset="-122"/>
                <a:ea typeface="楷体" panose="02010609060101010101" pitchFamily="49" charset="-122"/>
              </a:rPr>
              <a:t>，</a:t>
            </a:r>
            <a:r>
              <a:rPr kumimoji="1" lang="en-US" altLang="zh-CN" sz="2500" dirty="0">
                <a:latin typeface="楷体" panose="02010609060101010101" pitchFamily="49" charset="-122"/>
                <a:ea typeface="楷体" panose="02010609060101010101" pitchFamily="49" charset="-122"/>
              </a:rPr>
              <a:t>KVL </a:t>
            </a:r>
            <a:r>
              <a:rPr kumimoji="1" lang="zh-CN" altLang="en-US" sz="2500" dirty="0">
                <a:latin typeface="楷体" panose="02010609060101010101" pitchFamily="49" charset="-122"/>
                <a:ea typeface="楷体" panose="02010609060101010101" pitchFamily="49" charset="-122"/>
              </a:rPr>
              <a:t>的应用；</a:t>
            </a:r>
            <a:endParaRPr kumimoji="1" lang="en-US" altLang="zh-CN" sz="2500" dirty="0">
              <a:latin typeface="楷体" panose="02010609060101010101" pitchFamily="49" charset="-122"/>
              <a:ea typeface="楷体" panose="02010609060101010101" pitchFamily="49" charset="-122"/>
            </a:endParaRPr>
          </a:p>
          <a:p>
            <a:pPr eaLnBrk="1" hangingPunct="1">
              <a:lnSpc>
                <a:spcPct val="125000"/>
              </a:lnSpc>
              <a:buFont typeface="Wingdings" panose="05000000000000000000" pitchFamily="2" charset="2"/>
              <a:buChar char="Ø"/>
            </a:pPr>
            <a:r>
              <a:rPr kumimoji="1" lang="zh-CN" altLang="en-US" sz="2500" dirty="0">
                <a:latin typeface="楷体" panose="02010609060101010101" pitchFamily="49" charset="-122"/>
                <a:ea typeface="楷体" panose="02010609060101010101" pitchFamily="49" charset="-122"/>
              </a:rPr>
              <a:t>电感电容的</a:t>
            </a:r>
            <a:r>
              <a:rPr kumimoji="1" lang="en-US" altLang="zh-CN" sz="2500" dirty="0">
                <a:latin typeface="楷体" panose="02010609060101010101" pitchFamily="49" charset="-122"/>
                <a:ea typeface="楷体" panose="02010609060101010101" pitchFamily="49" charset="-122"/>
              </a:rPr>
              <a:t>VCR</a:t>
            </a:r>
            <a:r>
              <a:rPr kumimoji="1" lang="zh-CN" altLang="en-US" sz="2500" dirty="0">
                <a:latin typeface="楷体" panose="02010609060101010101" pitchFamily="49" charset="-122"/>
                <a:ea typeface="楷体" panose="02010609060101010101" pitchFamily="49" charset="-122"/>
              </a:rPr>
              <a:t>，列微分方程、解微分方程；</a:t>
            </a:r>
            <a:endParaRPr kumimoji="1" lang="en-US" altLang="zh-CN" sz="2500" dirty="0">
              <a:latin typeface="楷体" panose="02010609060101010101" pitchFamily="49" charset="-122"/>
              <a:ea typeface="楷体" panose="02010609060101010101" pitchFamily="49" charset="-122"/>
            </a:endParaRPr>
          </a:p>
          <a:p>
            <a:pPr eaLnBrk="1" hangingPunct="1">
              <a:lnSpc>
                <a:spcPct val="125000"/>
              </a:lnSpc>
              <a:buFont typeface="Wingdings" panose="05000000000000000000" pitchFamily="2" charset="2"/>
              <a:buChar char="Ø"/>
            </a:pPr>
            <a:r>
              <a:rPr kumimoji="1" lang="zh-CN" altLang="en-US" sz="2500" dirty="0">
                <a:latin typeface="楷体" panose="02010609060101010101" pitchFamily="49" charset="-122"/>
                <a:ea typeface="楷体" panose="02010609060101010101" pitchFamily="49" charset="-122"/>
              </a:rPr>
              <a:t>动态电路中，电感电容的阻抗，电路的相量模型；</a:t>
            </a:r>
            <a:endParaRPr kumimoji="1" lang="en-US" altLang="zh-CN" sz="2500" dirty="0">
              <a:latin typeface="楷体" panose="02010609060101010101" pitchFamily="49" charset="-122"/>
              <a:ea typeface="楷体" panose="02010609060101010101" pitchFamily="49"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3"/>
                                        </p:tgtEl>
                                        <p:attrNameLst>
                                          <p:attrName>style.visibility</p:attrName>
                                        </p:attrNameLst>
                                      </p:cBhvr>
                                      <p:to>
                                        <p:strVal val="visible"/>
                                      </p:to>
                                    </p:set>
                                    <p:anim calcmode="discrete" valueType="clr">
                                      <p:cBhvr override="childStyle">
                                        <p:cTn id="12"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3"/>
                                        </p:tgtEl>
                                        <p:attrNameLst>
                                          <p:attrName>fillcolor</p:attrName>
                                        </p:attrNameLst>
                                      </p:cBhvr>
                                      <p:tavLst>
                                        <p:tav tm="0">
                                          <p:val>
                                            <p:clrVal>
                                              <a:schemeClr val="accent2"/>
                                            </p:clrVal>
                                          </p:val>
                                        </p:tav>
                                        <p:tav tm="50000">
                                          <p:val>
                                            <p:clrVal>
                                              <a:schemeClr val="hlink"/>
                                            </p:clrVal>
                                          </p:val>
                                        </p:tav>
                                      </p:tavLst>
                                    </p:anim>
                                    <p:set>
                                      <p:cBhvr>
                                        <p:cTn id="14" dur="80"/>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6"/>
          <p:cNvGraphicFramePr>
            <a:graphicFrameLocks noChangeAspect="1"/>
          </p:cNvGraphicFramePr>
          <p:nvPr/>
        </p:nvGraphicFramePr>
        <p:xfrm>
          <a:off x="2562225" y="650875"/>
          <a:ext cx="3352800" cy="2216150"/>
        </p:xfrm>
        <a:graphic>
          <a:graphicData uri="http://schemas.openxmlformats.org/presentationml/2006/ole">
            <mc:AlternateContent xmlns:mc="http://schemas.openxmlformats.org/markup-compatibility/2006">
              <mc:Choice xmlns:v="urn:schemas-microsoft-com:vml" Requires="v">
                <p:oleObj spid="_x0000_s32895" name="Photo Editor 照片" r:id="rId3" imgW="11723810" imgH="7744906" progId="MSPhotoEd.3">
                  <p:embed/>
                </p:oleObj>
              </mc:Choice>
              <mc:Fallback>
                <p:oleObj name="Photo Editor 照片" r:id="rId3" imgW="11723810" imgH="7744906" progId="MSPhotoEd.3">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2225" y="650875"/>
                        <a:ext cx="3352800" cy="221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AutoShape 28"/>
          <p:cNvSpPr>
            <a:spLocks/>
          </p:cNvSpPr>
          <p:nvPr/>
        </p:nvSpPr>
        <p:spPr bwMode="auto">
          <a:xfrm>
            <a:off x="5534025" y="2708275"/>
            <a:ext cx="838200" cy="727075"/>
          </a:xfrm>
          <a:prstGeom prst="borderCallout1">
            <a:avLst>
              <a:gd name="adj1" fmla="val 13634"/>
              <a:gd name="adj2" fmla="val -9093"/>
              <a:gd name="adj3" fmla="val -54546"/>
              <a:gd name="adj4" fmla="val -44884"/>
            </a:avLst>
          </a:prstGeom>
          <a:solidFill>
            <a:srgbClr val="66FFFF"/>
          </a:solidFill>
          <a:ln w="1905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latin typeface="Times New Roman" panose="02020603050405020304" pitchFamily="18" charset="0"/>
              </a:rPr>
              <a:t>开启电压</a:t>
            </a:r>
          </a:p>
        </p:txBody>
      </p:sp>
      <p:sp>
        <p:nvSpPr>
          <p:cNvPr id="4" name="AutoShape 29"/>
          <p:cNvSpPr>
            <a:spLocks/>
          </p:cNvSpPr>
          <p:nvPr/>
        </p:nvSpPr>
        <p:spPr bwMode="auto">
          <a:xfrm>
            <a:off x="4162425" y="2784475"/>
            <a:ext cx="985838" cy="650875"/>
          </a:xfrm>
          <a:prstGeom prst="borderCallout1">
            <a:avLst>
              <a:gd name="adj1" fmla="val 14037"/>
              <a:gd name="adj2" fmla="val -6301"/>
              <a:gd name="adj3" fmla="val -55556"/>
              <a:gd name="adj4" fmla="val -13912"/>
            </a:avLst>
          </a:prstGeom>
          <a:solidFill>
            <a:srgbClr val="66FFFF"/>
          </a:solidFill>
          <a:ln w="1905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latin typeface="Times New Roman" panose="02020603050405020304" pitchFamily="18" charset="0"/>
              </a:rPr>
              <a:t>反向饱和电流</a:t>
            </a:r>
          </a:p>
        </p:txBody>
      </p:sp>
      <p:sp>
        <p:nvSpPr>
          <p:cNvPr id="5" name="AutoShape 30"/>
          <p:cNvSpPr>
            <a:spLocks/>
          </p:cNvSpPr>
          <p:nvPr/>
        </p:nvSpPr>
        <p:spPr bwMode="auto">
          <a:xfrm>
            <a:off x="2943225" y="2774950"/>
            <a:ext cx="914400" cy="660400"/>
          </a:xfrm>
          <a:prstGeom prst="borderCallout1">
            <a:avLst>
              <a:gd name="adj1" fmla="val 13481"/>
              <a:gd name="adj2" fmla="val -8333"/>
              <a:gd name="adj3" fmla="val -67417"/>
              <a:gd name="adj4" fmla="val -33333"/>
            </a:avLst>
          </a:prstGeom>
          <a:solidFill>
            <a:srgbClr val="66FFFF"/>
          </a:solidFill>
          <a:ln w="1905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latin typeface="Times New Roman" panose="02020603050405020304" pitchFamily="18" charset="0"/>
              </a:rPr>
              <a:t>击穿电压</a:t>
            </a:r>
          </a:p>
        </p:txBody>
      </p:sp>
      <p:graphicFrame>
        <p:nvGraphicFramePr>
          <p:cNvPr id="6" name="Group 3"/>
          <p:cNvGraphicFramePr>
            <a:graphicFrameLocks noGrp="1"/>
          </p:cNvGraphicFramePr>
          <p:nvPr/>
        </p:nvGraphicFramePr>
        <p:xfrm>
          <a:off x="1563688" y="3692525"/>
          <a:ext cx="6248400" cy="1249364"/>
        </p:xfrm>
        <a:graphic>
          <a:graphicData uri="http://schemas.openxmlformats.org/drawingml/2006/table">
            <a:tbl>
              <a:tblPr/>
              <a:tblGrid>
                <a:gridCol w="11430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tblGrid>
              <a:tr h="4569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a:ln>
                            <a:noFill/>
                          </a:ln>
                          <a:solidFill>
                            <a:schemeClr val="tx1"/>
                          </a:solidFill>
                          <a:effectLst/>
                          <a:latin typeface="Arial" pitchFamily="34" charset="0"/>
                          <a:ea typeface="宋体" pitchFamily="2" charset="-122"/>
                        </a:rPr>
                        <a:t>材料</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Arial" pitchFamily="34" charset="0"/>
                          <a:ea typeface="宋体" pitchFamily="2" charset="-122"/>
                        </a:rPr>
                        <a:t>开启电压</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Arial" pitchFamily="34" charset="0"/>
                          <a:ea typeface="宋体" pitchFamily="2" charset="-122"/>
                        </a:rPr>
                        <a:t>导通电压</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a:ln>
                            <a:noFill/>
                          </a:ln>
                          <a:solidFill>
                            <a:schemeClr val="tx1"/>
                          </a:solidFill>
                          <a:effectLst/>
                          <a:latin typeface="Arial" pitchFamily="34" charset="0"/>
                          <a:ea typeface="宋体" pitchFamily="2" charset="-122"/>
                        </a:rPr>
                        <a:t>反向饱和电流</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Arial" pitchFamily="34" charset="0"/>
                          <a:ea typeface="宋体" pitchFamily="2" charset="-122"/>
                        </a:rPr>
                        <a:t>硅</a:t>
                      </a:r>
                      <a:r>
                        <a:rPr kumimoji="0" lang="en-US" altLang="zh-CN" sz="2000" b="1" i="0" u="none" strike="noStrike" cap="none" normalizeH="0" baseline="0">
                          <a:ln>
                            <a:noFill/>
                          </a:ln>
                          <a:solidFill>
                            <a:schemeClr val="tx1"/>
                          </a:solidFill>
                          <a:effectLst/>
                          <a:latin typeface="Arial" pitchFamily="34" charset="0"/>
                          <a:ea typeface="宋体" pitchFamily="2" charset="-122"/>
                        </a:rPr>
                        <a:t>Si</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0.5V</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0.5~0.8V</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1</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µA</a:t>
                      </a:r>
                      <a:r>
                        <a:rPr kumimoji="0" lang="zh-CN" altLang="en-US" sz="2000" b="1" i="0" u="none" strike="noStrike" cap="none" normalizeH="0" baseline="0">
                          <a:ln>
                            <a:noFill/>
                          </a:ln>
                          <a:solidFill>
                            <a:schemeClr val="tx1"/>
                          </a:solidFill>
                          <a:effectLst/>
                          <a:latin typeface="Arial" pitchFamily="34" charset="0"/>
                          <a:ea typeface="宋体" pitchFamily="2" charset="-122"/>
                        </a:rPr>
                        <a:t>以下</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chemeClr val="tx1"/>
                          </a:solidFill>
                          <a:effectLst/>
                          <a:latin typeface="Arial" pitchFamily="34" charset="0"/>
                          <a:ea typeface="宋体" pitchFamily="2" charset="-122"/>
                        </a:rPr>
                        <a:t>锗</a:t>
                      </a:r>
                      <a:r>
                        <a:rPr kumimoji="0" lang="en-US" altLang="zh-CN" sz="2000" b="1" i="0" u="none" strike="noStrike" cap="none" normalizeH="0" baseline="0">
                          <a:ln>
                            <a:noFill/>
                          </a:ln>
                          <a:solidFill>
                            <a:schemeClr val="tx1"/>
                          </a:solidFill>
                          <a:effectLst/>
                          <a:latin typeface="Arial" pitchFamily="34" charset="0"/>
                          <a:ea typeface="宋体" pitchFamily="2" charset="-122"/>
                        </a:rPr>
                        <a:t>Ge</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0.1V</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0.1~0.3V</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a:ln>
                            <a:noFill/>
                          </a:ln>
                          <a:solidFill>
                            <a:schemeClr val="tx1"/>
                          </a:solidFill>
                          <a:effectLst/>
                          <a:latin typeface="Arial" pitchFamily="34" charset="0"/>
                          <a:ea typeface="宋体" pitchFamily="2" charset="-122"/>
                        </a:rPr>
                        <a:t>几十</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µA</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5"/>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animBg="1" autoUpdateAnimBg="0"/>
      <p:bldP spid="5"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250825" y="765175"/>
            <a:ext cx="4870450" cy="49212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600" b="1">
                <a:solidFill>
                  <a:srgbClr val="002060"/>
                </a:solidFill>
                <a:latin typeface="黑体" panose="02010609060101010101" pitchFamily="49" charset="-122"/>
                <a:ea typeface="黑体" panose="02010609060101010101" pitchFamily="49" charset="-122"/>
                <a:cs typeface="Adobe 仿宋 Std R"/>
              </a:rPr>
              <a:t>2. </a:t>
            </a:r>
            <a:r>
              <a:rPr kumimoji="1" lang="zh-CN" altLang="en-US" sz="2600" b="1">
                <a:solidFill>
                  <a:srgbClr val="002060"/>
                </a:solidFill>
                <a:latin typeface="黑体" panose="02010609060101010101" pitchFamily="49" charset="-122"/>
                <a:ea typeface="黑体" panose="02010609060101010101" pitchFamily="49" charset="-122"/>
                <a:cs typeface="Adobe 仿宋 Std R"/>
              </a:rPr>
              <a:t>稳压二极管</a:t>
            </a:r>
          </a:p>
        </p:txBody>
      </p:sp>
      <p:grpSp>
        <p:nvGrpSpPr>
          <p:cNvPr id="3" name="Group 25"/>
          <p:cNvGrpSpPr>
            <a:grpSpLocks/>
          </p:cNvGrpSpPr>
          <p:nvPr/>
        </p:nvGrpSpPr>
        <p:grpSpPr bwMode="auto">
          <a:xfrm>
            <a:off x="1058863" y="1525588"/>
            <a:ext cx="1184275" cy="1479550"/>
            <a:chOff x="4036" y="1422"/>
            <a:chExt cx="746" cy="932"/>
          </a:xfrm>
        </p:grpSpPr>
        <p:sp>
          <p:nvSpPr>
            <p:cNvPr id="33815" name="Line 26"/>
            <p:cNvSpPr>
              <a:spLocks noChangeAspect="1" noChangeShapeType="1"/>
            </p:cNvSpPr>
            <p:nvPr/>
          </p:nvSpPr>
          <p:spPr bwMode="auto">
            <a:xfrm flipV="1">
              <a:off x="4526" y="1792"/>
              <a:ext cx="47" cy="6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6" name="Line 27"/>
            <p:cNvSpPr>
              <a:spLocks noChangeAspect="1" noChangeShapeType="1"/>
            </p:cNvSpPr>
            <p:nvPr/>
          </p:nvSpPr>
          <p:spPr bwMode="auto">
            <a:xfrm>
              <a:off x="4292" y="1857"/>
              <a:ext cx="234" cy="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7" name="Line 28"/>
            <p:cNvSpPr>
              <a:spLocks noChangeAspect="1" noChangeShapeType="1"/>
            </p:cNvSpPr>
            <p:nvPr/>
          </p:nvSpPr>
          <p:spPr bwMode="auto">
            <a:xfrm flipV="1">
              <a:off x="4409" y="2030"/>
              <a:ext cx="0" cy="3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8" name="Freeform 29"/>
            <p:cNvSpPr>
              <a:spLocks noChangeAspect="1"/>
            </p:cNvSpPr>
            <p:nvPr/>
          </p:nvSpPr>
          <p:spPr bwMode="auto">
            <a:xfrm>
              <a:off x="4289" y="1857"/>
              <a:ext cx="234" cy="173"/>
            </a:xfrm>
            <a:custGeom>
              <a:avLst/>
              <a:gdLst>
                <a:gd name="T0" fmla="*/ 0 w 468"/>
                <a:gd name="T1" fmla="*/ 1 h 346"/>
                <a:gd name="T2" fmla="*/ 1 w 468"/>
                <a:gd name="T3" fmla="*/ 1 h 346"/>
                <a:gd name="T4" fmla="*/ 1 w 468"/>
                <a:gd name="T5" fmla="*/ 0 h 346"/>
                <a:gd name="T6" fmla="*/ 0 w 468"/>
                <a:gd name="T7" fmla="*/ 1 h 3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8" h="346">
                  <a:moveTo>
                    <a:pt x="0" y="346"/>
                  </a:moveTo>
                  <a:lnTo>
                    <a:pt x="468" y="346"/>
                  </a:lnTo>
                  <a:lnTo>
                    <a:pt x="234" y="0"/>
                  </a:lnTo>
                  <a:lnTo>
                    <a:pt x="0" y="346"/>
                  </a:lnTo>
                </a:path>
              </a:pathLst>
            </a:custGeom>
            <a:solidFill>
              <a:schemeClr val="bg1"/>
            </a:solidFill>
            <a:ln w="25400" cmpd="sng">
              <a:solidFill>
                <a:schemeClr val="tx1"/>
              </a:solidFill>
              <a:prstDash val="solid"/>
              <a:round/>
              <a:headEnd/>
              <a:tailEnd/>
            </a:ln>
          </p:spPr>
          <p:txBody>
            <a:bodyPr/>
            <a:lstStyle/>
            <a:p>
              <a:endParaRPr lang="zh-CN" altLang="en-US"/>
            </a:p>
          </p:txBody>
        </p:sp>
        <p:sp>
          <p:nvSpPr>
            <p:cNvPr id="33819" name="Line 30"/>
            <p:cNvSpPr>
              <a:spLocks noChangeAspect="1" noChangeShapeType="1"/>
            </p:cNvSpPr>
            <p:nvPr/>
          </p:nvSpPr>
          <p:spPr bwMode="auto">
            <a:xfrm flipV="1">
              <a:off x="4245" y="1857"/>
              <a:ext cx="47" cy="6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20" name="Line 31"/>
            <p:cNvSpPr>
              <a:spLocks noChangeAspect="1" noChangeShapeType="1"/>
            </p:cNvSpPr>
            <p:nvPr/>
          </p:nvSpPr>
          <p:spPr bwMode="auto">
            <a:xfrm flipV="1">
              <a:off x="4409" y="1422"/>
              <a:ext cx="0" cy="4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21" name="Rectangle 32"/>
            <p:cNvSpPr>
              <a:spLocks noChangeAspect="1" noChangeArrowheads="1"/>
            </p:cNvSpPr>
            <p:nvPr/>
          </p:nvSpPr>
          <p:spPr bwMode="auto">
            <a:xfrm>
              <a:off x="4036" y="1774"/>
              <a:ext cx="1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a:latin typeface="Times New Roman" panose="02020603050405020304" pitchFamily="18" charset="0"/>
                </a:rPr>
                <a:t>D</a:t>
              </a:r>
              <a:r>
                <a:rPr kumimoji="1" lang="en-US" altLang="zh-CN" sz="2000" b="1" baseline="-25000">
                  <a:latin typeface="Times New Roman" panose="02020603050405020304" pitchFamily="18" charset="0"/>
                </a:rPr>
                <a:t>Z</a:t>
              </a:r>
            </a:p>
          </p:txBody>
        </p:sp>
        <p:sp>
          <p:nvSpPr>
            <p:cNvPr id="33822" name="Line 33"/>
            <p:cNvSpPr>
              <a:spLocks noChangeAspect="1" noChangeShapeType="1"/>
            </p:cNvSpPr>
            <p:nvPr/>
          </p:nvSpPr>
          <p:spPr bwMode="auto">
            <a:xfrm>
              <a:off x="4409" y="1641"/>
              <a:ext cx="0" cy="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23" name="Line 34"/>
            <p:cNvSpPr>
              <a:spLocks noChangeShapeType="1"/>
            </p:cNvSpPr>
            <p:nvPr/>
          </p:nvSpPr>
          <p:spPr bwMode="auto">
            <a:xfrm>
              <a:off x="4409" y="1557"/>
              <a:ext cx="0" cy="144"/>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3824" name="Rectangle 35"/>
            <p:cNvSpPr>
              <a:spLocks noChangeAspect="1" noChangeArrowheads="1"/>
            </p:cNvSpPr>
            <p:nvPr/>
          </p:nvSpPr>
          <p:spPr bwMode="auto">
            <a:xfrm>
              <a:off x="4606" y="1825"/>
              <a:ext cx="1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i="1">
                  <a:latin typeface="Times New Roman" panose="02020603050405020304" pitchFamily="18" charset="0"/>
                </a:rPr>
                <a:t>V</a:t>
              </a:r>
              <a:r>
                <a:rPr kumimoji="1" lang="en-US" altLang="zh-CN" sz="2000" b="1" baseline="-25000">
                  <a:latin typeface="Times New Roman" panose="02020603050405020304" pitchFamily="18" charset="0"/>
                </a:rPr>
                <a:t>Z</a:t>
              </a:r>
            </a:p>
          </p:txBody>
        </p:sp>
        <p:sp>
          <p:nvSpPr>
            <p:cNvPr id="33825" name="Rectangle 36"/>
            <p:cNvSpPr>
              <a:spLocks noChangeAspect="1" noChangeArrowheads="1"/>
            </p:cNvSpPr>
            <p:nvPr/>
          </p:nvSpPr>
          <p:spPr bwMode="auto">
            <a:xfrm>
              <a:off x="4223" y="1517"/>
              <a:ext cx="13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i="1">
                  <a:latin typeface="Times New Roman" panose="02020603050405020304" pitchFamily="18" charset="0"/>
                </a:rPr>
                <a:t>I</a:t>
              </a:r>
              <a:r>
                <a:rPr kumimoji="1" lang="en-US" altLang="zh-CN" sz="2000" b="1" baseline="-25000">
                  <a:latin typeface="Times New Roman" panose="02020603050405020304" pitchFamily="18" charset="0"/>
                </a:rPr>
                <a:t>Z</a:t>
              </a:r>
            </a:p>
          </p:txBody>
        </p:sp>
        <p:sp>
          <p:nvSpPr>
            <p:cNvPr id="33826" name="Rectangle 37"/>
            <p:cNvSpPr>
              <a:spLocks noChangeAspect="1" noChangeArrowheads="1"/>
            </p:cNvSpPr>
            <p:nvPr/>
          </p:nvSpPr>
          <p:spPr bwMode="auto">
            <a:xfrm>
              <a:off x="4621" y="1600"/>
              <a:ext cx="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a:latin typeface="Times New Roman" panose="02020603050405020304" pitchFamily="18" charset="0"/>
                </a:rPr>
                <a:t>+</a:t>
              </a:r>
              <a:endParaRPr kumimoji="1" lang="en-US" altLang="zh-CN" sz="2000" b="1" baseline="-25000">
                <a:latin typeface="Times New Roman" panose="02020603050405020304" pitchFamily="18" charset="0"/>
              </a:endParaRPr>
            </a:p>
          </p:txBody>
        </p:sp>
        <p:sp>
          <p:nvSpPr>
            <p:cNvPr id="33827" name="Rectangle 38"/>
            <p:cNvSpPr>
              <a:spLocks noChangeAspect="1" noChangeArrowheads="1"/>
            </p:cNvSpPr>
            <p:nvPr/>
          </p:nvSpPr>
          <p:spPr bwMode="auto">
            <a:xfrm>
              <a:off x="4630" y="2048"/>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a:latin typeface="楷体_GB2312" pitchFamily="49" charset="-122"/>
                  <a:ea typeface="楷体_GB2312" pitchFamily="49" charset="-122"/>
                </a:rPr>
                <a:t>-</a:t>
              </a:r>
              <a:endParaRPr kumimoji="1" lang="en-US" altLang="zh-CN" sz="2000" b="1" baseline="-25000">
                <a:latin typeface="楷体_GB2312" pitchFamily="49" charset="-122"/>
                <a:ea typeface="楷体_GB2312" pitchFamily="49" charset="-122"/>
              </a:endParaRPr>
            </a:p>
          </p:txBody>
        </p:sp>
      </p:grpSp>
      <p:sp>
        <p:nvSpPr>
          <p:cNvPr id="17" name="Rectangle 6"/>
          <p:cNvSpPr>
            <a:spLocks noChangeArrowheads="1"/>
          </p:cNvSpPr>
          <p:nvPr/>
        </p:nvSpPr>
        <p:spPr bwMode="auto">
          <a:xfrm>
            <a:off x="107950" y="3003550"/>
            <a:ext cx="5955220" cy="171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t" hangingPunct="1">
              <a:lnSpc>
                <a:spcPct val="120000"/>
              </a:lnSpc>
            </a:pPr>
            <a:r>
              <a:rPr kumimoji="1" lang="zh-CN" altLang="en-US" sz="2200" b="1" dirty="0">
                <a:solidFill>
                  <a:srgbClr val="3333FF"/>
                </a:solidFill>
                <a:latin typeface="Times New Roman" panose="02020603050405020304" pitchFamily="18" charset="0"/>
                <a:cs typeface="Times New Roman" panose="02020603050405020304" pitchFamily="18" charset="0"/>
              </a:rPr>
              <a:t>理想稳压二极管特性：</a:t>
            </a:r>
          </a:p>
          <a:p>
            <a:pPr eaLnBrk="1" fontAlgn="t" hangingPunct="1">
              <a:lnSpc>
                <a:spcPct val="120000"/>
              </a:lnSpc>
            </a:pPr>
            <a:r>
              <a:rPr kumimoji="1" lang="zh-CN" altLang="en-US" sz="2200" b="1" dirty="0">
                <a:latin typeface="黑体" panose="02010609060101010101" pitchFamily="49" charset="-122"/>
                <a:ea typeface="黑体" panose="02010609060101010101" pitchFamily="49" charset="-122"/>
                <a:cs typeface="Times New Roman" panose="02020603050405020304" pitchFamily="18" charset="0"/>
              </a:rPr>
              <a:t>☺</a:t>
            </a:r>
            <a:r>
              <a:rPr kumimoji="1" lang="zh-CN" altLang="en-US" sz="2200" b="1" dirty="0">
                <a:latin typeface="宋体" panose="02010600030101010101" pitchFamily="2" charset="-122"/>
                <a:cs typeface="Times New Roman" panose="02020603050405020304" pitchFamily="18" charset="0"/>
              </a:rPr>
              <a:t>实际器件的</a:t>
            </a:r>
            <a:r>
              <a:rPr kumimoji="1" lang="en-US" altLang="zh-CN" sz="2200" b="1" i="1" dirty="0" err="1">
                <a:latin typeface="Times New Roman" panose="02020603050405020304" pitchFamily="18" charset="0"/>
                <a:cs typeface="Times New Roman" panose="02020603050405020304" pitchFamily="18" charset="0"/>
              </a:rPr>
              <a:t>r</a:t>
            </a:r>
            <a:r>
              <a:rPr kumimoji="1" lang="en-US" altLang="zh-CN" sz="2200" b="1" baseline="-50000" dirty="0" err="1">
                <a:latin typeface="Times New Roman" panose="02020603050405020304" pitchFamily="18" charset="0"/>
                <a:cs typeface="Times New Roman" panose="02020603050405020304" pitchFamily="18" charset="0"/>
              </a:rPr>
              <a:t>Z</a:t>
            </a:r>
            <a:r>
              <a:rPr kumimoji="1" lang="zh-CN" altLang="en-US" sz="2200" b="1" dirty="0">
                <a:latin typeface="宋体" panose="02010600030101010101" pitchFamily="2" charset="-122"/>
                <a:cs typeface="Times New Roman" panose="02020603050405020304" pitchFamily="18" charset="0"/>
              </a:rPr>
              <a:t>一般都很小，可以忽略</a:t>
            </a:r>
            <a:r>
              <a:rPr kumimoji="1" lang="en-US" altLang="zh-CN" sz="2200" b="1" dirty="0">
                <a:latin typeface="宋体" panose="02010600030101010101" pitchFamily="2" charset="-122"/>
                <a:cs typeface="Times New Roman" panose="02020603050405020304" pitchFamily="18" charset="0"/>
              </a:rPr>
              <a:t>;</a:t>
            </a:r>
          </a:p>
          <a:p>
            <a:pPr eaLnBrk="1" fontAlgn="t" hangingPunct="1">
              <a:lnSpc>
                <a:spcPct val="120000"/>
              </a:lnSpc>
            </a:pPr>
            <a:r>
              <a:rPr kumimoji="1" lang="en-US" altLang="zh-CN" sz="2200" b="1" dirty="0">
                <a:latin typeface="宋体" panose="02010600030101010101" pitchFamily="2" charset="-122"/>
                <a:cs typeface="Times New Roman" panose="02020603050405020304" pitchFamily="18" charset="0"/>
              </a:rPr>
              <a:t>☺</a:t>
            </a:r>
            <a:r>
              <a:rPr kumimoji="1" lang="zh-CN" altLang="en-US" sz="2200" b="1" dirty="0">
                <a:latin typeface="宋体" panose="02010600030101010101" pitchFamily="2" charset="-122"/>
                <a:cs typeface="Times New Roman" panose="02020603050405020304" pitchFamily="18" charset="0"/>
              </a:rPr>
              <a:t>加</a:t>
            </a:r>
            <a:r>
              <a:rPr kumimoji="1" lang="zh-CN" altLang="en-US" sz="2200" b="1" dirty="0">
                <a:solidFill>
                  <a:srgbClr val="C00000"/>
                </a:solidFill>
                <a:latin typeface="宋体" panose="02010600030101010101" pitchFamily="2" charset="-122"/>
                <a:cs typeface="Times New Roman" panose="02020603050405020304" pitchFamily="18" charset="0"/>
              </a:rPr>
              <a:t>反向</a:t>
            </a:r>
            <a:r>
              <a:rPr kumimoji="1" lang="zh-CN" altLang="en-US" sz="2200" b="1" dirty="0">
                <a:latin typeface="宋体" panose="02010600030101010101" pitchFamily="2" charset="-122"/>
                <a:cs typeface="Times New Roman" panose="02020603050405020304" pitchFamily="18" charset="0"/>
              </a:rPr>
              <a:t>电压</a:t>
            </a:r>
            <a:r>
              <a:rPr kumimoji="1" lang="en-US" altLang="zh-CN" sz="2200" b="1" dirty="0">
                <a:latin typeface="宋体" panose="02010600030101010101" pitchFamily="2" charset="-122"/>
                <a:cs typeface="Times New Roman" panose="02020603050405020304" pitchFamily="18" charset="0"/>
              </a:rPr>
              <a:t>,</a:t>
            </a:r>
            <a:r>
              <a:rPr kumimoji="1" lang="zh-CN" altLang="en-US" sz="2200" b="1" dirty="0">
                <a:latin typeface="宋体" panose="02010600030101010101" pitchFamily="2" charset="-122"/>
                <a:cs typeface="Times New Roman" panose="02020603050405020304" pitchFamily="18" charset="0"/>
              </a:rPr>
              <a:t>当</a:t>
            </a:r>
            <a:r>
              <a:rPr kumimoji="1" lang="en-US" altLang="zh-CN" sz="2200" b="1" i="1" dirty="0">
                <a:latin typeface="Times New Roman" panose="02020603050405020304" pitchFamily="18" charset="0"/>
                <a:ea typeface="楷体_GB2312" pitchFamily="49" charset="-122"/>
                <a:cs typeface="Times New Roman" panose="02020603050405020304" pitchFamily="18" charset="0"/>
              </a:rPr>
              <a:t>I</a:t>
            </a:r>
            <a:r>
              <a:rPr kumimoji="1" lang="en-US" altLang="zh-CN" sz="2200" b="1" baseline="-50000" dirty="0">
                <a:latin typeface="Times New Roman" panose="02020603050405020304" pitchFamily="18" charset="0"/>
                <a:ea typeface="楷体_GB2312" pitchFamily="49" charset="-122"/>
                <a:cs typeface="Times New Roman" panose="02020603050405020304" pitchFamily="18" charset="0"/>
              </a:rPr>
              <a:t>Z</a:t>
            </a:r>
            <a:r>
              <a:rPr kumimoji="1" lang="en-US" altLang="zh-CN" sz="2200" b="1" dirty="0">
                <a:latin typeface="Times New Roman" panose="02020603050405020304" pitchFamily="18" charset="0"/>
                <a:ea typeface="楷体_GB2312" pitchFamily="49" charset="-122"/>
                <a:cs typeface="Times New Roman" panose="02020603050405020304" pitchFamily="18" charset="0"/>
              </a:rPr>
              <a:t> &gt; 0 </a:t>
            </a:r>
            <a:r>
              <a:rPr kumimoji="1" lang="zh-CN" altLang="en-US" sz="2200" b="1" dirty="0">
                <a:latin typeface="Times New Roman" panose="02020603050405020304" pitchFamily="18" charset="0"/>
                <a:cs typeface="Times New Roman" panose="02020603050405020304" pitchFamily="18" charset="0"/>
              </a:rPr>
              <a:t>时，</a:t>
            </a:r>
            <a:r>
              <a:rPr kumimoji="1" lang="zh-CN" altLang="en-US" sz="2200" b="1" dirty="0">
                <a:latin typeface="Times New Roman" panose="02020603050405020304" pitchFamily="18" charset="0"/>
                <a:ea typeface="楷体_GB2312" pitchFamily="49" charset="-122"/>
              </a:rPr>
              <a:t> </a:t>
            </a:r>
            <a:r>
              <a:rPr kumimoji="1" lang="en-US" altLang="zh-CN" sz="2200" b="1" i="1" dirty="0">
                <a:solidFill>
                  <a:srgbClr val="C00000"/>
                </a:solidFill>
                <a:latin typeface="Times New Roman" panose="02020603050405020304" pitchFamily="18" charset="0"/>
                <a:ea typeface="楷体_GB2312" pitchFamily="49" charset="-122"/>
              </a:rPr>
              <a:t>V</a:t>
            </a:r>
            <a:r>
              <a:rPr kumimoji="1" lang="en-US" altLang="zh-CN" sz="2200" b="1" baseline="-50000" dirty="0">
                <a:solidFill>
                  <a:srgbClr val="C00000"/>
                </a:solidFill>
                <a:latin typeface="Times New Roman" panose="02020603050405020304" pitchFamily="18" charset="0"/>
                <a:ea typeface="楷体_GB2312" pitchFamily="49" charset="-122"/>
              </a:rPr>
              <a:t>D </a:t>
            </a:r>
            <a:r>
              <a:rPr kumimoji="1" lang="en-US" altLang="zh-CN" sz="2200" b="1" dirty="0">
                <a:solidFill>
                  <a:srgbClr val="C00000"/>
                </a:solidFill>
                <a:latin typeface="Times New Roman" panose="02020603050405020304" pitchFamily="18" charset="0"/>
                <a:ea typeface="楷体_GB2312" pitchFamily="49" charset="-122"/>
              </a:rPr>
              <a:t>≈ </a:t>
            </a:r>
            <a:r>
              <a:rPr kumimoji="1" lang="en-US" altLang="zh-CN" sz="2200" b="1" i="1" dirty="0">
                <a:solidFill>
                  <a:srgbClr val="C00000"/>
                </a:solidFill>
                <a:latin typeface="Times New Roman" panose="02020603050405020304" pitchFamily="18" charset="0"/>
                <a:ea typeface="楷体_GB2312" pitchFamily="49" charset="-122"/>
              </a:rPr>
              <a:t>V</a:t>
            </a:r>
            <a:r>
              <a:rPr kumimoji="1" lang="en-US" altLang="zh-CN" sz="2200" b="1" baseline="-50000" dirty="0">
                <a:solidFill>
                  <a:srgbClr val="C00000"/>
                </a:solidFill>
                <a:latin typeface="Times New Roman" panose="02020603050405020304" pitchFamily="18" charset="0"/>
                <a:ea typeface="楷体_GB2312" pitchFamily="49" charset="-122"/>
              </a:rPr>
              <a:t>Z </a:t>
            </a:r>
            <a:r>
              <a:rPr kumimoji="1" lang="en-US" altLang="zh-CN" sz="2200" b="1" dirty="0">
                <a:latin typeface="宋体" panose="02010600030101010101" pitchFamily="2" charset="-122"/>
                <a:cs typeface="Times New Roman" panose="02020603050405020304" pitchFamily="18" charset="0"/>
              </a:rPr>
              <a:t>;</a:t>
            </a:r>
          </a:p>
          <a:p>
            <a:pPr eaLnBrk="1" fontAlgn="t" hangingPunct="1">
              <a:lnSpc>
                <a:spcPct val="120000"/>
              </a:lnSpc>
            </a:pPr>
            <a:r>
              <a:rPr kumimoji="1" lang="en-US" altLang="zh-CN" sz="2200" b="1" dirty="0">
                <a:latin typeface="宋体" panose="02010600030101010101" pitchFamily="2" charset="-122"/>
                <a:cs typeface="Times New Roman" panose="02020603050405020304" pitchFamily="18" charset="0"/>
              </a:rPr>
              <a:t>☺</a:t>
            </a:r>
            <a:r>
              <a:rPr kumimoji="1" lang="zh-CN" altLang="en-US" sz="2200" b="1" dirty="0">
                <a:latin typeface="宋体" panose="02010600030101010101" pitchFamily="2" charset="-122"/>
                <a:cs typeface="Times New Roman" panose="02020603050405020304" pitchFamily="18" charset="0"/>
              </a:rPr>
              <a:t>加</a:t>
            </a:r>
            <a:r>
              <a:rPr kumimoji="1" lang="zh-CN" altLang="en-US" sz="2200" b="1" dirty="0">
                <a:solidFill>
                  <a:srgbClr val="0000FF"/>
                </a:solidFill>
                <a:latin typeface="宋体" panose="02010600030101010101" pitchFamily="2" charset="-122"/>
                <a:cs typeface="Times New Roman" panose="02020603050405020304" pitchFamily="18" charset="0"/>
              </a:rPr>
              <a:t>正向</a:t>
            </a:r>
            <a:r>
              <a:rPr kumimoji="1" lang="zh-CN" altLang="en-US" sz="2200" b="1" dirty="0">
                <a:latin typeface="宋体" panose="02010600030101010101" pitchFamily="2" charset="-122"/>
                <a:cs typeface="Times New Roman" panose="02020603050405020304" pitchFamily="18" charset="0"/>
              </a:rPr>
              <a:t>电压</a:t>
            </a:r>
            <a:r>
              <a:rPr kumimoji="1" lang="en-US" altLang="zh-CN" sz="2200" b="1" dirty="0">
                <a:latin typeface="宋体" panose="02010600030101010101" pitchFamily="2" charset="-122"/>
                <a:cs typeface="Times New Roman" panose="02020603050405020304" pitchFamily="18" charset="0"/>
              </a:rPr>
              <a:t>,</a:t>
            </a:r>
            <a:r>
              <a:rPr kumimoji="1" lang="zh-CN" altLang="en-US" sz="2200" b="1" dirty="0">
                <a:latin typeface="宋体" panose="02010600030101010101" pitchFamily="2" charset="-122"/>
                <a:cs typeface="Times New Roman" panose="02020603050405020304" pitchFamily="18" charset="0"/>
              </a:rPr>
              <a:t>当</a:t>
            </a:r>
            <a:r>
              <a:rPr kumimoji="1" lang="en-US" altLang="zh-CN" sz="2200" b="1" i="1" dirty="0">
                <a:latin typeface="Times New Roman" panose="02020603050405020304" pitchFamily="18" charset="0"/>
                <a:ea typeface="楷体_GB2312" pitchFamily="49" charset="-122"/>
              </a:rPr>
              <a:t>I</a:t>
            </a:r>
            <a:r>
              <a:rPr kumimoji="1" lang="en-US" altLang="zh-CN" sz="2200" b="1" baseline="-50000" dirty="0">
                <a:latin typeface="Times New Roman" panose="02020603050405020304" pitchFamily="18" charset="0"/>
                <a:ea typeface="楷体_GB2312" pitchFamily="49" charset="-122"/>
              </a:rPr>
              <a:t>Z</a:t>
            </a:r>
            <a:r>
              <a:rPr kumimoji="1" lang="en-US" altLang="zh-CN" sz="2200" b="1" dirty="0">
                <a:latin typeface="Times New Roman" panose="02020603050405020304" pitchFamily="18" charset="0"/>
                <a:ea typeface="楷体_GB2312" pitchFamily="49" charset="-122"/>
              </a:rPr>
              <a:t> &gt; 0 </a:t>
            </a:r>
            <a:r>
              <a:rPr kumimoji="1" lang="zh-CN" altLang="en-US" sz="2200" b="1" dirty="0">
                <a:latin typeface="Times New Roman" panose="02020603050405020304" pitchFamily="18" charset="0"/>
                <a:cs typeface="Times New Roman" panose="02020603050405020304" pitchFamily="18" charset="0"/>
              </a:rPr>
              <a:t>时，</a:t>
            </a:r>
            <a:r>
              <a:rPr kumimoji="1" lang="zh-CN" altLang="en-US" sz="2200" b="1" dirty="0">
                <a:latin typeface="Times New Roman" panose="02020603050405020304" pitchFamily="18" charset="0"/>
                <a:ea typeface="楷体_GB2312" pitchFamily="49" charset="-122"/>
              </a:rPr>
              <a:t> </a:t>
            </a:r>
            <a:r>
              <a:rPr kumimoji="1" lang="en-US" altLang="zh-CN" sz="2200" b="1" i="1" dirty="0">
                <a:solidFill>
                  <a:srgbClr val="0000FF"/>
                </a:solidFill>
                <a:latin typeface="Times New Roman" panose="02020603050405020304" pitchFamily="18" charset="0"/>
                <a:ea typeface="楷体_GB2312" pitchFamily="49" charset="-122"/>
              </a:rPr>
              <a:t>V</a:t>
            </a:r>
            <a:r>
              <a:rPr kumimoji="1" lang="en-US" altLang="zh-CN" sz="2200" b="1" baseline="-50000" dirty="0">
                <a:solidFill>
                  <a:srgbClr val="0000FF"/>
                </a:solidFill>
                <a:latin typeface="Times New Roman" panose="02020603050405020304" pitchFamily="18" charset="0"/>
                <a:ea typeface="楷体_GB2312" pitchFamily="49" charset="-122"/>
              </a:rPr>
              <a:t>D </a:t>
            </a:r>
            <a:r>
              <a:rPr kumimoji="1" lang="en-US" altLang="zh-CN" sz="2200" b="1" dirty="0">
                <a:solidFill>
                  <a:srgbClr val="0000FF"/>
                </a:solidFill>
                <a:latin typeface="Times New Roman" panose="02020603050405020304" pitchFamily="18" charset="0"/>
                <a:ea typeface="楷体_GB2312" pitchFamily="49" charset="-122"/>
              </a:rPr>
              <a:t>≈ 0.7V </a:t>
            </a:r>
            <a:r>
              <a:rPr kumimoji="1" lang="en-US" altLang="zh-CN" sz="2200" b="1" dirty="0">
                <a:latin typeface="Times New Roman" panose="02020603050405020304" pitchFamily="18" charset="0"/>
                <a:ea typeface="楷体_GB2312" pitchFamily="49" charset="-122"/>
              </a:rPr>
              <a:t>(</a:t>
            </a:r>
            <a:r>
              <a:rPr kumimoji="1" lang="en-US" altLang="zh-CN" sz="2200" b="1" dirty="0" err="1">
                <a:latin typeface="Times New Roman" panose="02020603050405020304" pitchFamily="18" charset="0"/>
                <a:ea typeface="楷体_GB2312" pitchFamily="49" charset="-122"/>
              </a:rPr>
              <a:t>si</a:t>
            </a:r>
            <a:r>
              <a:rPr kumimoji="1" lang="zh-CN" altLang="en-US" sz="2200" b="1" dirty="0">
                <a:latin typeface="Times New Roman" panose="02020603050405020304" pitchFamily="18" charset="0"/>
                <a:cs typeface="Times New Roman" panose="02020603050405020304" pitchFamily="18" charset="0"/>
              </a:rPr>
              <a:t>管</a:t>
            </a:r>
            <a:r>
              <a:rPr kumimoji="1" lang="en-US" altLang="zh-CN" sz="2200" b="1" dirty="0">
                <a:latin typeface="Times New Roman" panose="02020603050405020304" pitchFamily="18" charset="0"/>
                <a:ea typeface="楷体_GB2312" pitchFamily="49" charset="-122"/>
              </a:rPr>
              <a:t>)</a:t>
            </a:r>
            <a:r>
              <a:rPr kumimoji="1" lang="zh-CN" altLang="en-US" sz="2200" b="1" dirty="0">
                <a:latin typeface="Times New Roman" panose="02020603050405020304" pitchFamily="18" charset="0"/>
                <a:ea typeface="楷体_GB2312" pitchFamily="49" charset="-122"/>
              </a:rPr>
              <a:t>。</a:t>
            </a:r>
          </a:p>
        </p:txBody>
      </p:sp>
      <p:grpSp>
        <p:nvGrpSpPr>
          <p:cNvPr id="35" name="Group 7"/>
          <p:cNvGrpSpPr>
            <a:grpSpLocks/>
          </p:cNvGrpSpPr>
          <p:nvPr/>
        </p:nvGrpSpPr>
        <p:grpSpPr bwMode="auto">
          <a:xfrm>
            <a:off x="5021263" y="719138"/>
            <a:ext cx="3246437" cy="2827337"/>
            <a:chOff x="3324" y="1851"/>
            <a:chExt cx="2045" cy="1781"/>
          </a:xfrm>
        </p:grpSpPr>
        <p:sp>
          <p:nvSpPr>
            <p:cNvPr id="33798" name="Line 8"/>
            <p:cNvSpPr>
              <a:spLocks noChangeShapeType="1"/>
            </p:cNvSpPr>
            <p:nvPr/>
          </p:nvSpPr>
          <p:spPr bwMode="invGray">
            <a:xfrm>
              <a:off x="3324" y="2750"/>
              <a:ext cx="188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9" name="Line 9"/>
            <p:cNvSpPr>
              <a:spLocks noChangeShapeType="1"/>
            </p:cNvSpPr>
            <p:nvPr/>
          </p:nvSpPr>
          <p:spPr bwMode="invGray">
            <a:xfrm flipV="1">
              <a:off x="4638" y="2060"/>
              <a:ext cx="0" cy="144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0" name="Freeform 10"/>
            <p:cNvSpPr>
              <a:spLocks/>
            </p:cNvSpPr>
            <p:nvPr/>
          </p:nvSpPr>
          <p:spPr bwMode="invGray">
            <a:xfrm>
              <a:off x="3538" y="2222"/>
              <a:ext cx="1384" cy="1410"/>
            </a:xfrm>
            <a:custGeom>
              <a:avLst/>
              <a:gdLst>
                <a:gd name="T0" fmla="*/ 2 w 1384"/>
                <a:gd name="T1" fmla="*/ 1410 h 1410"/>
                <a:gd name="T2" fmla="*/ 2 w 1384"/>
                <a:gd name="T3" fmla="*/ 834 h 1410"/>
                <a:gd name="T4" fmla="*/ 14 w 1384"/>
                <a:gd name="T5" fmla="*/ 660 h 1410"/>
                <a:gd name="T6" fmla="*/ 68 w 1384"/>
                <a:gd name="T7" fmla="*/ 600 h 1410"/>
                <a:gd name="T8" fmla="*/ 176 w 1384"/>
                <a:gd name="T9" fmla="*/ 570 h 1410"/>
                <a:gd name="T10" fmla="*/ 380 w 1384"/>
                <a:gd name="T11" fmla="*/ 564 h 1410"/>
                <a:gd name="T12" fmla="*/ 836 w 1384"/>
                <a:gd name="T13" fmla="*/ 564 h 1410"/>
                <a:gd name="T14" fmla="*/ 998 w 1384"/>
                <a:gd name="T15" fmla="*/ 552 h 1410"/>
                <a:gd name="T16" fmla="*/ 1136 w 1384"/>
                <a:gd name="T17" fmla="*/ 516 h 1410"/>
                <a:gd name="T18" fmla="*/ 1238 w 1384"/>
                <a:gd name="T19" fmla="*/ 438 h 1410"/>
                <a:gd name="T20" fmla="*/ 1328 w 1384"/>
                <a:gd name="T21" fmla="*/ 300 h 1410"/>
                <a:gd name="T22" fmla="*/ 1376 w 1384"/>
                <a:gd name="T23" fmla="*/ 102 h 1410"/>
                <a:gd name="T24" fmla="*/ 1376 w 1384"/>
                <a:gd name="T25" fmla="*/ 0 h 14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84" h="1410">
                  <a:moveTo>
                    <a:pt x="2" y="1410"/>
                  </a:moveTo>
                  <a:cubicBezTo>
                    <a:pt x="1" y="1184"/>
                    <a:pt x="0" y="959"/>
                    <a:pt x="2" y="834"/>
                  </a:cubicBezTo>
                  <a:cubicBezTo>
                    <a:pt x="4" y="709"/>
                    <a:pt x="3" y="699"/>
                    <a:pt x="14" y="660"/>
                  </a:cubicBezTo>
                  <a:cubicBezTo>
                    <a:pt x="25" y="621"/>
                    <a:pt x="41" y="615"/>
                    <a:pt x="68" y="600"/>
                  </a:cubicBezTo>
                  <a:cubicBezTo>
                    <a:pt x="95" y="585"/>
                    <a:pt x="124" y="576"/>
                    <a:pt x="176" y="570"/>
                  </a:cubicBezTo>
                  <a:cubicBezTo>
                    <a:pt x="228" y="564"/>
                    <a:pt x="270" y="565"/>
                    <a:pt x="380" y="564"/>
                  </a:cubicBezTo>
                  <a:cubicBezTo>
                    <a:pt x="490" y="563"/>
                    <a:pt x="733" y="566"/>
                    <a:pt x="836" y="564"/>
                  </a:cubicBezTo>
                  <a:cubicBezTo>
                    <a:pt x="939" y="562"/>
                    <a:pt x="948" y="560"/>
                    <a:pt x="998" y="552"/>
                  </a:cubicBezTo>
                  <a:cubicBezTo>
                    <a:pt x="1048" y="544"/>
                    <a:pt x="1096" y="535"/>
                    <a:pt x="1136" y="516"/>
                  </a:cubicBezTo>
                  <a:cubicBezTo>
                    <a:pt x="1176" y="497"/>
                    <a:pt x="1206" y="474"/>
                    <a:pt x="1238" y="438"/>
                  </a:cubicBezTo>
                  <a:cubicBezTo>
                    <a:pt x="1270" y="402"/>
                    <a:pt x="1305" y="356"/>
                    <a:pt x="1328" y="300"/>
                  </a:cubicBezTo>
                  <a:cubicBezTo>
                    <a:pt x="1351" y="244"/>
                    <a:pt x="1368" y="152"/>
                    <a:pt x="1376" y="102"/>
                  </a:cubicBezTo>
                  <a:cubicBezTo>
                    <a:pt x="1384" y="52"/>
                    <a:pt x="1380" y="26"/>
                    <a:pt x="1376" y="0"/>
                  </a:cubicBezTo>
                </a:path>
              </a:pathLst>
            </a:custGeom>
            <a:noFill/>
            <a:ln w="28575"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1" name="Line 11"/>
            <p:cNvSpPr>
              <a:spLocks noChangeShapeType="1"/>
            </p:cNvSpPr>
            <p:nvPr/>
          </p:nvSpPr>
          <p:spPr bwMode="invGray">
            <a:xfrm>
              <a:off x="3516" y="2582"/>
              <a:ext cx="0" cy="96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2" name="Line 12"/>
            <p:cNvSpPr>
              <a:spLocks noChangeShapeType="1"/>
            </p:cNvSpPr>
            <p:nvPr/>
          </p:nvSpPr>
          <p:spPr bwMode="invGray">
            <a:xfrm>
              <a:off x="3570" y="2642"/>
              <a:ext cx="1062"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3" name="Line 13"/>
            <p:cNvSpPr>
              <a:spLocks noChangeShapeType="1"/>
            </p:cNvSpPr>
            <p:nvPr/>
          </p:nvSpPr>
          <p:spPr bwMode="invGray">
            <a:xfrm>
              <a:off x="3366" y="2648"/>
              <a:ext cx="156" cy="0"/>
            </a:xfrm>
            <a:prstGeom prst="line">
              <a:avLst/>
            </a:prstGeom>
            <a:noFill/>
            <a:ln w="19050">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4" name="Line 14"/>
            <p:cNvSpPr>
              <a:spLocks noChangeShapeType="1"/>
            </p:cNvSpPr>
            <p:nvPr/>
          </p:nvSpPr>
          <p:spPr bwMode="invGray">
            <a:xfrm>
              <a:off x="3570" y="2858"/>
              <a:ext cx="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5" name="Line 15"/>
            <p:cNvSpPr>
              <a:spLocks noChangeShapeType="1"/>
            </p:cNvSpPr>
            <p:nvPr/>
          </p:nvSpPr>
          <p:spPr bwMode="invGray">
            <a:xfrm>
              <a:off x="3558" y="3518"/>
              <a:ext cx="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6" name="Line 16"/>
            <p:cNvSpPr>
              <a:spLocks noChangeShapeType="1"/>
            </p:cNvSpPr>
            <p:nvPr/>
          </p:nvSpPr>
          <p:spPr bwMode="invGray">
            <a:xfrm>
              <a:off x="3618" y="2858"/>
              <a:ext cx="0" cy="666"/>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7" name="Line 17"/>
            <p:cNvSpPr>
              <a:spLocks noChangeShapeType="1"/>
            </p:cNvSpPr>
            <p:nvPr/>
          </p:nvSpPr>
          <p:spPr bwMode="invGray">
            <a:xfrm>
              <a:off x="3569" y="2496"/>
              <a:ext cx="0" cy="44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8" name="Rectangle 18"/>
            <p:cNvSpPr>
              <a:spLocks noChangeArrowheads="1"/>
            </p:cNvSpPr>
            <p:nvPr/>
          </p:nvSpPr>
          <p:spPr bwMode="invGray">
            <a:xfrm>
              <a:off x="4924" y="2460"/>
              <a:ext cx="44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i="1">
                  <a:latin typeface="Times New Roman" panose="02020603050405020304" pitchFamily="18" charset="0"/>
                </a:rPr>
                <a:t>V</a:t>
              </a:r>
              <a:r>
                <a:rPr kumimoji="1" lang="en-US" altLang="zh-CN" sz="2000" b="1">
                  <a:latin typeface="Times New Roman" panose="02020603050405020304" pitchFamily="18" charset="0"/>
                </a:rPr>
                <a:t>(V)</a:t>
              </a:r>
              <a:endParaRPr kumimoji="1" lang="en-US" altLang="zh-CN" sz="2000" b="1" i="1">
                <a:latin typeface="Times New Roman" panose="02020603050405020304" pitchFamily="18" charset="0"/>
              </a:endParaRPr>
            </a:p>
          </p:txBody>
        </p:sp>
        <p:sp>
          <p:nvSpPr>
            <p:cNvPr id="33809" name="Text Box 19"/>
            <p:cNvSpPr txBox="1">
              <a:spLocks noChangeArrowheads="1"/>
            </p:cNvSpPr>
            <p:nvPr/>
          </p:nvSpPr>
          <p:spPr bwMode="invGray">
            <a:xfrm>
              <a:off x="4373" y="1851"/>
              <a:ext cx="63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i="1">
                  <a:latin typeface="Times New Roman" panose="02020603050405020304" pitchFamily="18" charset="0"/>
                </a:rPr>
                <a:t>I</a:t>
              </a:r>
              <a:r>
                <a:rPr kumimoji="1" lang="en-US" altLang="zh-CN" sz="2000" b="1">
                  <a:latin typeface="Times New Roman" panose="02020603050405020304" pitchFamily="18" charset="0"/>
                </a:rPr>
                <a:t>(mA)</a:t>
              </a:r>
              <a:endParaRPr kumimoji="1" lang="en-US" altLang="zh-CN" sz="2000" b="1" i="1">
                <a:latin typeface="Times New Roman" panose="02020603050405020304" pitchFamily="18" charset="0"/>
              </a:endParaRPr>
            </a:p>
          </p:txBody>
        </p:sp>
        <p:graphicFrame>
          <p:nvGraphicFramePr>
            <p:cNvPr id="33810" name="Object 20"/>
            <p:cNvGraphicFramePr>
              <a:graphicFrameLocks noChangeAspect="1"/>
            </p:cNvGraphicFramePr>
            <p:nvPr/>
          </p:nvGraphicFramePr>
          <p:xfrm>
            <a:off x="3618" y="3112"/>
            <a:ext cx="254" cy="214"/>
          </p:xfrm>
          <a:graphic>
            <a:graphicData uri="http://schemas.openxmlformats.org/presentationml/2006/ole">
              <mc:AlternateContent xmlns:mc="http://schemas.openxmlformats.org/markup-compatibility/2006">
                <mc:Choice xmlns:v="urn:schemas-microsoft-com:vml" Requires="v">
                  <p:oleObj spid="_x0000_s34123" name="公式" r:id="rId3" imgW="220901" imgH="129568" progId="Equation.3">
                    <p:embed/>
                  </p:oleObj>
                </mc:Choice>
                <mc:Fallback>
                  <p:oleObj name="公式" r:id="rId3" imgW="220901" imgH="129568"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invGray">
                        <a:xfrm>
                          <a:off x="3618" y="3112"/>
                          <a:ext cx="254" cy="214"/>
                        </a:xfrm>
                        <a:prstGeom prst="rect">
                          <a:avLst/>
                        </a:prstGeom>
                        <a:noFill/>
                        <a:ln>
                          <a:noFill/>
                        </a:ln>
                        <a:effectLst/>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11" name="Object 21"/>
            <p:cNvGraphicFramePr>
              <a:graphicFrameLocks noChangeAspect="1"/>
            </p:cNvGraphicFramePr>
            <p:nvPr/>
          </p:nvGraphicFramePr>
          <p:xfrm>
            <a:off x="3851" y="2376"/>
            <a:ext cx="181" cy="239"/>
          </p:xfrm>
          <a:graphic>
            <a:graphicData uri="http://schemas.openxmlformats.org/presentationml/2006/ole">
              <mc:AlternateContent xmlns:mc="http://schemas.openxmlformats.org/markup-compatibility/2006">
                <mc:Choice xmlns:v="urn:schemas-microsoft-com:vml" Requires="v">
                  <p:oleObj spid="_x0000_s34124" name="公式" r:id="rId5" imgW="91430" imgH="129568" progId="Equation.3">
                    <p:embed/>
                  </p:oleObj>
                </mc:Choice>
                <mc:Fallback>
                  <p:oleObj name="公式" r:id="rId5" imgW="91430" imgH="129568"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invGray">
                        <a:xfrm>
                          <a:off x="3851" y="2376"/>
                          <a:ext cx="181" cy="239"/>
                        </a:xfrm>
                        <a:prstGeom prst="rect">
                          <a:avLst/>
                        </a:prstGeom>
                        <a:noFill/>
                        <a:ln>
                          <a:noFill/>
                        </a:ln>
                        <a:effectLst/>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12" name="Object 22"/>
            <p:cNvGraphicFramePr>
              <a:graphicFrameLocks noChangeAspect="1"/>
            </p:cNvGraphicFramePr>
            <p:nvPr/>
          </p:nvGraphicFramePr>
          <p:xfrm>
            <a:off x="3432" y="2348"/>
            <a:ext cx="276" cy="196"/>
          </p:xfrm>
          <a:graphic>
            <a:graphicData uri="http://schemas.openxmlformats.org/presentationml/2006/ole">
              <mc:AlternateContent xmlns:mc="http://schemas.openxmlformats.org/markup-compatibility/2006">
                <mc:Choice xmlns:v="urn:schemas-microsoft-com:vml" Requires="v">
                  <p:oleObj spid="_x0000_s34125" name="公式" r:id="rId7" imgW="205771" imgH="129568" progId="Equation.3">
                    <p:embed/>
                  </p:oleObj>
                </mc:Choice>
                <mc:Fallback>
                  <p:oleObj name="公式" r:id="rId7" imgW="205771" imgH="129568" progId="Equation.3">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invGray">
                        <a:xfrm>
                          <a:off x="3432" y="2348"/>
                          <a:ext cx="276" cy="1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13" name="Rectangle 23"/>
            <p:cNvSpPr>
              <a:spLocks noChangeArrowheads="1"/>
            </p:cNvSpPr>
            <p:nvPr/>
          </p:nvSpPr>
          <p:spPr bwMode="invGray">
            <a:xfrm>
              <a:off x="4616" y="2715"/>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i="1">
                  <a:latin typeface="Times New Roman" panose="02020603050405020304" pitchFamily="18" charset="0"/>
                </a:rPr>
                <a:t>O</a:t>
              </a:r>
            </a:p>
          </p:txBody>
        </p:sp>
        <p:sp>
          <p:nvSpPr>
            <p:cNvPr id="33814" name="AutoShape 24"/>
            <p:cNvSpPr>
              <a:spLocks noChangeArrowheads="1"/>
            </p:cNvSpPr>
            <p:nvPr/>
          </p:nvSpPr>
          <p:spPr bwMode="invGray">
            <a:xfrm>
              <a:off x="3901" y="3031"/>
              <a:ext cx="501" cy="314"/>
            </a:xfrm>
            <a:prstGeom prst="wedgeRectCallout">
              <a:avLst>
                <a:gd name="adj1" fmla="val -119861"/>
                <a:gd name="adj2" fmla="val -130255"/>
              </a:avLst>
            </a:prstGeom>
            <a:noFill/>
            <a:ln w="19050">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t" hangingPunct="1">
                <a:lnSpc>
                  <a:spcPct val="120000"/>
                </a:lnSpc>
              </a:pPr>
              <a:r>
                <a:rPr kumimoji="1" lang="en-US" altLang="zh-CN" sz="2000" b="1" i="1">
                  <a:latin typeface="Times New Roman" panose="02020603050405020304" pitchFamily="18" charset="0"/>
                  <a:ea typeface="楷体_GB2312" pitchFamily="49" charset="-122"/>
                </a:rPr>
                <a:t>V</a:t>
              </a:r>
              <a:r>
                <a:rPr kumimoji="1" lang="en-US" altLang="zh-CN" sz="2000" b="1" baseline="-50000">
                  <a:latin typeface="Times New Roman" panose="02020603050405020304" pitchFamily="18" charset="0"/>
                  <a:ea typeface="楷体_GB2312" pitchFamily="49" charset="-122"/>
                </a:rPr>
                <a:t>BR</a:t>
              </a: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nodeType="afterGroup">
                            <p:stCondLst>
                              <p:cond delay="500"/>
                            </p:stCondLst>
                            <p:childTnLst>
                              <p:par>
                                <p:cTn id="9" presetID="2" presetClass="entr" presetSubtype="6" fill="hold" grpId="0" nodeType="afterEffect">
                                  <p:stCondLst>
                                    <p:cond delay="0"/>
                                  </p:stCondLst>
                                  <p:iterate type="lt">
                                    <p:tmPct val="100000"/>
                                  </p:iterate>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12" dur="75"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1250"/>
                            </p:stCondLst>
                            <p:childTnLst>
                              <p:par>
                                <p:cTn id="14" presetID="2" presetClass="entr" presetSubtype="6" fill="hold" grpId="0" nodeType="afterEffect">
                                  <p:stCondLst>
                                    <p:cond delay="0"/>
                                  </p:stCondLst>
                                  <p:iterate type="lt">
                                    <p:tmPct val="100000"/>
                                  </p:iterate>
                                  <p:childTnLst>
                                    <p:set>
                                      <p:cBhvr>
                                        <p:cTn id="15" dur="1" fill="hold">
                                          <p:stCondLst>
                                            <p:cond delay="0"/>
                                          </p:stCondLst>
                                        </p:cTn>
                                        <p:tgtEl>
                                          <p:spTgt spid="17">
                                            <p:txEl>
                                              <p:pRg st="1" end="1"/>
                                            </p:txEl>
                                          </p:spTgt>
                                        </p:tgtEl>
                                        <p:attrNameLst>
                                          <p:attrName>style.visibility</p:attrName>
                                        </p:attrNameLst>
                                      </p:cBhvr>
                                      <p:to>
                                        <p:strVal val="visible"/>
                                      </p:to>
                                    </p:set>
                                    <p:anim calcmode="lin" valueType="num">
                                      <p:cBhvr additive="base">
                                        <p:cTn id="16" dur="75" fill="hold"/>
                                        <p:tgtEl>
                                          <p:spTgt spid="17">
                                            <p:txEl>
                                              <p:pRg st="1" end="1"/>
                                            </p:txEl>
                                          </p:spTgt>
                                        </p:tgtEl>
                                        <p:attrNameLst>
                                          <p:attrName>ppt_x</p:attrName>
                                        </p:attrNameLst>
                                      </p:cBhvr>
                                      <p:tavLst>
                                        <p:tav tm="0">
                                          <p:val>
                                            <p:strVal val="1+#ppt_w/2"/>
                                          </p:val>
                                        </p:tav>
                                        <p:tav tm="100000">
                                          <p:val>
                                            <p:strVal val="#ppt_x"/>
                                          </p:val>
                                        </p:tav>
                                      </p:tavLst>
                                    </p:anim>
                                    <p:anim calcmode="lin" valueType="num">
                                      <p:cBhvr additive="base">
                                        <p:cTn id="17" dur="75"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par>
                          <p:cTn id="18" fill="hold" nodeType="afterGroup">
                            <p:stCondLst>
                              <p:cond delay="2675"/>
                            </p:stCondLst>
                            <p:childTnLst>
                              <p:par>
                                <p:cTn id="19" presetID="2" presetClass="entr" presetSubtype="6" fill="hold" grpId="0" nodeType="afterEffect">
                                  <p:stCondLst>
                                    <p:cond delay="0"/>
                                  </p:stCondLst>
                                  <p:iterate type="lt">
                                    <p:tmPct val="100000"/>
                                  </p:iterate>
                                  <p:childTnLst>
                                    <p:set>
                                      <p:cBhvr>
                                        <p:cTn id="20" dur="1" fill="hold">
                                          <p:stCondLst>
                                            <p:cond delay="0"/>
                                          </p:stCondLst>
                                        </p:cTn>
                                        <p:tgtEl>
                                          <p:spTgt spid="17">
                                            <p:txEl>
                                              <p:pRg st="2" end="2"/>
                                            </p:txEl>
                                          </p:spTgt>
                                        </p:tgtEl>
                                        <p:attrNameLst>
                                          <p:attrName>style.visibility</p:attrName>
                                        </p:attrNameLst>
                                      </p:cBhvr>
                                      <p:to>
                                        <p:strVal val="visible"/>
                                      </p:to>
                                    </p:set>
                                    <p:anim calcmode="lin" valueType="num">
                                      <p:cBhvr additive="base">
                                        <p:cTn id="21" dur="75" fill="hold"/>
                                        <p:tgtEl>
                                          <p:spTgt spid="17">
                                            <p:txEl>
                                              <p:pRg st="2" end="2"/>
                                            </p:txEl>
                                          </p:spTgt>
                                        </p:tgtEl>
                                        <p:attrNameLst>
                                          <p:attrName>ppt_x</p:attrName>
                                        </p:attrNameLst>
                                      </p:cBhvr>
                                      <p:tavLst>
                                        <p:tav tm="0">
                                          <p:val>
                                            <p:strVal val="1+#ppt_w/2"/>
                                          </p:val>
                                        </p:tav>
                                        <p:tav tm="100000">
                                          <p:val>
                                            <p:strVal val="#ppt_x"/>
                                          </p:val>
                                        </p:tav>
                                      </p:tavLst>
                                    </p:anim>
                                    <p:anim calcmode="lin" valueType="num">
                                      <p:cBhvr additive="base">
                                        <p:cTn id="22" dur="75" fill="hold"/>
                                        <p:tgtEl>
                                          <p:spTgt spid="17">
                                            <p:txEl>
                                              <p:pRg st="2" end="2"/>
                                            </p:txEl>
                                          </p:spTgt>
                                        </p:tgtEl>
                                        <p:attrNameLst>
                                          <p:attrName>ppt_y</p:attrName>
                                        </p:attrNameLst>
                                      </p:cBhvr>
                                      <p:tavLst>
                                        <p:tav tm="0">
                                          <p:val>
                                            <p:strVal val="1+#ppt_h/2"/>
                                          </p:val>
                                        </p:tav>
                                        <p:tav tm="100000">
                                          <p:val>
                                            <p:strVal val="#ppt_y"/>
                                          </p:val>
                                        </p:tav>
                                      </p:tavLst>
                                    </p:anim>
                                  </p:childTnLst>
                                </p:cTn>
                              </p:par>
                            </p:childTnLst>
                          </p:cTn>
                        </p:par>
                        <p:par>
                          <p:cTn id="23" fill="hold" nodeType="afterGroup">
                            <p:stCondLst>
                              <p:cond delay="4175"/>
                            </p:stCondLst>
                            <p:childTnLst>
                              <p:par>
                                <p:cTn id="24" presetID="2" presetClass="entr" presetSubtype="6" fill="hold" grpId="0" nodeType="afterEffect">
                                  <p:stCondLst>
                                    <p:cond delay="0"/>
                                  </p:stCondLst>
                                  <p:iterate type="lt">
                                    <p:tmPct val="100000"/>
                                  </p:iterate>
                                  <p:childTnLst>
                                    <p:set>
                                      <p:cBhvr>
                                        <p:cTn id="25" dur="1" fill="hold">
                                          <p:stCondLst>
                                            <p:cond delay="0"/>
                                          </p:stCondLst>
                                        </p:cTn>
                                        <p:tgtEl>
                                          <p:spTgt spid="17">
                                            <p:txEl>
                                              <p:pRg st="3" end="3"/>
                                            </p:txEl>
                                          </p:spTgt>
                                        </p:tgtEl>
                                        <p:attrNameLst>
                                          <p:attrName>style.visibility</p:attrName>
                                        </p:attrNameLst>
                                      </p:cBhvr>
                                      <p:to>
                                        <p:strVal val="visible"/>
                                      </p:to>
                                    </p:set>
                                    <p:anim calcmode="lin" valueType="num">
                                      <p:cBhvr additive="base">
                                        <p:cTn id="26" dur="75" fill="hold"/>
                                        <p:tgtEl>
                                          <p:spTgt spid="17">
                                            <p:txEl>
                                              <p:pRg st="3" end="3"/>
                                            </p:txEl>
                                          </p:spTgt>
                                        </p:tgtEl>
                                        <p:attrNameLst>
                                          <p:attrName>ppt_x</p:attrName>
                                        </p:attrNameLst>
                                      </p:cBhvr>
                                      <p:tavLst>
                                        <p:tav tm="0">
                                          <p:val>
                                            <p:strVal val="1+#ppt_w/2"/>
                                          </p:val>
                                        </p:tav>
                                        <p:tav tm="100000">
                                          <p:val>
                                            <p:strVal val="#ppt_x"/>
                                          </p:val>
                                        </p:tav>
                                      </p:tavLst>
                                    </p:anim>
                                    <p:anim calcmode="lin" valueType="num">
                                      <p:cBhvr additive="base">
                                        <p:cTn id="27" dur="75" fill="hold"/>
                                        <p:tgtEl>
                                          <p:spTgt spid="1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ox(in)">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84363" y="1017588"/>
            <a:ext cx="3048000" cy="45720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 charset="-122"/>
              </a:rPr>
              <a:t>1</a:t>
            </a:r>
            <a:r>
              <a:rPr kumimoji="1" lang="zh-CN" altLang="en-US" sz="2400" b="1">
                <a:latin typeface="Times New Roman" panose="02020603050405020304" pitchFamily="18" charset="0"/>
                <a:ea typeface="" charset="-122"/>
              </a:rPr>
              <a:t>）稳定电压</a:t>
            </a:r>
            <a:r>
              <a:rPr kumimoji="1" lang="en-US" altLang="zh-CN" sz="2400" b="1" i="1">
                <a:latin typeface="Times New Roman" panose="02020603050405020304" pitchFamily="18" charset="0"/>
                <a:ea typeface="" charset="-122"/>
              </a:rPr>
              <a:t>V</a:t>
            </a:r>
            <a:r>
              <a:rPr kumimoji="1" lang="en-US" altLang="zh-CN" sz="2400" b="1" baseline="-25000">
                <a:latin typeface="Times New Roman" panose="02020603050405020304" pitchFamily="18" charset="0"/>
                <a:ea typeface="" charset="-122"/>
              </a:rPr>
              <a:t>Z</a:t>
            </a:r>
            <a:r>
              <a:rPr kumimoji="1" lang="en-US" altLang="zh-CN" sz="2400" b="1">
                <a:latin typeface="Times New Roman" panose="02020603050405020304" pitchFamily="18" charset="0"/>
                <a:ea typeface="" charset="-122"/>
              </a:rPr>
              <a:t>  </a:t>
            </a:r>
            <a:endParaRPr kumimoji="1" lang="en-US" altLang="zh-CN" sz="2400" b="1">
              <a:latin typeface="Times New Roman" panose="02020603050405020304" pitchFamily="18" charset="0"/>
            </a:endParaRPr>
          </a:p>
        </p:txBody>
      </p:sp>
      <p:sp>
        <p:nvSpPr>
          <p:cNvPr id="3" name="Text Box 3"/>
          <p:cNvSpPr txBox="1">
            <a:spLocks noChangeArrowheads="1"/>
          </p:cNvSpPr>
          <p:nvPr/>
        </p:nvSpPr>
        <p:spPr bwMode="auto">
          <a:xfrm>
            <a:off x="1885950" y="2103438"/>
            <a:ext cx="3478213" cy="566737"/>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lvl1pPr marL="381000" indent="-3810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kumimoji="1" lang="en-US" altLang="zh-CN" sz="2400" b="1">
                <a:latin typeface="Times New Roman" panose="02020603050405020304" pitchFamily="18" charset="0"/>
                <a:ea typeface="" charset="-122"/>
              </a:rPr>
              <a:t>2</a:t>
            </a:r>
            <a:r>
              <a:rPr kumimoji="1" lang="zh-CN" altLang="en-US" sz="2400" b="1">
                <a:latin typeface="Times New Roman" panose="02020603050405020304" pitchFamily="18" charset="0"/>
                <a:ea typeface="" charset="-122"/>
              </a:rPr>
              <a:t>）</a:t>
            </a:r>
            <a:r>
              <a:rPr kumimoji="1" lang="zh-CN" altLang="en-US" sz="2400" b="1">
                <a:latin typeface="Times New Roman" panose="02020603050405020304" pitchFamily="18" charset="0"/>
              </a:rPr>
              <a:t>最小</a:t>
            </a:r>
            <a:r>
              <a:rPr kumimoji="1" lang="zh-CN" altLang="en-US" sz="2400" b="1">
                <a:latin typeface="Times New Roman" panose="02020603050405020304" pitchFamily="18" charset="0"/>
                <a:ea typeface="" charset="-122"/>
              </a:rPr>
              <a:t>稳定电流</a:t>
            </a:r>
            <a:r>
              <a:rPr kumimoji="1" lang="zh-CN" altLang="en-US" sz="2400" b="1" i="1">
                <a:latin typeface="Times New Roman" panose="02020603050405020304" pitchFamily="18" charset="0"/>
                <a:ea typeface="" charset="-122"/>
              </a:rPr>
              <a:t> </a:t>
            </a:r>
            <a:r>
              <a:rPr kumimoji="1" lang="en-US" altLang="zh-CN" sz="2400" b="1" i="1">
                <a:latin typeface="Times New Roman" panose="02020603050405020304" pitchFamily="18" charset="0"/>
                <a:ea typeface="" charset="-122"/>
              </a:rPr>
              <a:t>I</a:t>
            </a:r>
            <a:r>
              <a:rPr kumimoji="1" lang="en-US" altLang="zh-CN" sz="2400" b="1" baseline="-25000">
                <a:latin typeface="Times New Roman" panose="02020603050405020304" pitchFamily="18" charset="0"/>
                <a:ea typeface="" charset="-122"/>
              </a:rPr>
              <a:t>Zmin</a:t>
            </a:r>
            <a:endParaRPr kumimoji="1" lang="en-US" altLang="zh-CN" sz="2400">
              <a:latin typeface="Times New Roman" panose="02020603050405020304" pitchFamily="18" charset="0"/>
              <a:ea typeface="" charset="-122"/>
            </a:endParaRPr>
          </a:p>
        </p:txBody>
      </p:sp>
      <p:sp>
        <p:nvSpPr>
          <p:cNvPr id="4" name="Text Box 4"/>
          <p:cNvSpPr txBox="1">
            <a:spLocks noChangeArrowheads="1"/>
          </p:cNvSpPr>
          <p:nvPr/>
        </p:nvSpPr>
        <p:spPr bwMode="auto">
          <a:xfrm>
            <a:off x="1989138" y="3495675"/>
            <a:ext cx="3446462" cy="45720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cap="sq">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 charset="-122"/>
              </a:rPr>
              <a:t>3</a:t>
            </a:r>
            <a:r>
              <a:rPr kumimoji="1" lang="zh-CN" altLang="en-US" sz="2400" b="1">
                <a:latin typeface="Times New Roman" panose="02020603050405020304" pitchFamily="18" charset="0"/>
                <a:ea typeface="" charset="-122"/>
              </a:rPr>
              <a:t>）最大稳定电流 </a:t>
            </a:r>
            <a:r>
              <a:rPr kumimoji="1" lang="en-US" altLang="zh-CN" sz="2400" b="1" i="1">
                <a:latin typeface="Times New Roman" panose="02020603050405020304" pitchFamily="18" charset="0"/>
                <a:ea typeface="" charset="-122"/>
              </a:rPr>
              <a:t>I</a:t>
            </a:r>
            <a:r>
              <a:rPr kumimoji="1" lang="en-US" altLang="zh-CN" sz="2400" b="1" baseline="-25000">
                <a:latin typeface="Times New Roman" panose="02020603050405020304" pitchFamily="18" charset="0"/>
                <a:ea typeface="" charset="-122"/>
              </a:rPr>
              <a:t>ZMAX</a:t>
            </a:r>
            <a:r>
              <a:rPr kumimoji="1" lang="en-US" altLang="zh-CN" sz="2400" i="1">
                <a:solidFill>
                  <a:schemeClr val="bg1"/>
                </a:solidFill>
                <a:latin typeface="Times New Roman" panose="02020603050405020304" pitchFamily="18" charset="0"/>
                <a:ea typeface="" charset="-122"/>
              </a:rPr>
              <a:t>  </a:t>
            </a:r>
            <a:endParaRPr kumimoji="1" lang="en-US" altLang="zh-CN" sz="2400">
              <a:solidFill>
                <a:schemeClr val="bg1"/>
              </a:solidFill>
              <a:latin typeface="Times New Roman" panose="02020603050405020304" pitchFamily="18" charset="0"/>
            </a:endParaRPr>
          </a:p>
        </p:txBody>
      </p:sp>
      <p:grpSp>
        <p:nvGrpSpPr>
          <p:cNvPr id="5" name="Group 9"/>
          <p:cNvGrpSpPr>
            <a:grpSpLocks/>
          </p:cNvGrpSpPr>
          <p:nvPr/>
        </p:nvGrpSpPr>
        <p:grpSpPr bwMode="auto">
          <a:xfrm>
            <a:off x="4908550" y="898525"/>
            <a:ext cx="4005263" cy="3078163"/>
            <a:chOff x="2736" y="712"/>
            <a:chExt cx="2523" cy="1939"/>
          </a:xfrm>
        </p:grpSpPr>
        <p:sp>
          <p:nvSpPr>
            <p:cNvPr id="34832" name="Rectangle 10"/>
            <p:cNvSpPr>
              <a:spLocks noChangeArrowheads="1"/>
            </p:cNvSpPr>
            <p:nvPr/>
          </p:nvSpPr>
          <p:spPr bwMode="auto">
            <a:xfrm>
              <a:off x="2736" y="830"/>
              <a:ext cx="2523" cy="1800"/>
            </a:xfrm>
            <a:prstGeom prst="rect">
              <a:avLst/>
            </a:prstGeom>
            <a:noFill/>
            <a:ln>
              <a:noFill/>
            </a:ln>
            <a:effectLst/>
            <a:extLst>
              <a:ext uri="{909E8E84-426E-40DD-AFC4-6F175D3DCCD1}">
                <a14:hiddenFill xmlns:a14="http://schemas.microsoft.com/office/drawing/2010/main">
                  <a:solidFill>
                    <a:srgbClr val="E7F7FF"/>
                  </a:solidFill>
                </a14:hiddenFill>
              </a:ext>
              <a:ext uri="{91240B29-F687-4F45-9708-019B960494DF}">
                <a14:hiddenLine xmlns:a14="http://schemas.microsoft.com/office/drawing/2010/main" w="19050">
                  <a:solidFill>
                    <a:srgbClr val="FF99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3" name="Line 11"/>
            <p:cNvSpPr>
              <a:spLocks noChangeShapeType="1"/>
            </p:cNvSpPr>
            <p:nvPr/>
          </p:nvSpPr>
          <p:spPr bwMode="auto">
            <a:xfrm>
              <a:off x="2853" y="1684"/>
              <a:ext cx="188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4" name="Line 12"/>
            <p:cNvSpPr>
              <a:spLocks noChangeShapeType="1"/>
            </p:cNvSpPr>
            <p:nvPr/>
          </p:nvSpPr>
          <p:spPr bwMode="auto">
            <a:xfrm flipV="1">
              <a:off x="4158" y="994"/>
              <a:ext cx="0" cy="165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5" name="Freeform 13"/>
            <p:cNvSpPr>
              <a:spLocks/>
            </p:cNvSpPr>
            <p:nvPr/>
          </p:nvSpPr>
          <p:spPr bwMode="auto">
            <a:xfrm>
              <a:off x="3067" y="1156"/>
              <a:ext cx="1384" cy="1410"/>
            </a:xfrm>
            <a:custGeom>
              <a:avLst/>
              <a:gdLst>
                <a:gd name="T0" fmla="*/ 2 w 1384"/>
                <a:gd name="T1" fmla="*/ 1410 h 1410"/>
                <a:gd name="T2" fmla="*/ 2 w 1384"/>
                <a:gd name="T3" fmla="*/ 834 h 1410"/>
                <a:gd name="T4" fmla="*/ 14 w 1384"/>
                <a:gd name="T5" fmla="*/ 660 h 1410"/>
                <a:gd name="T6" fmla="*/ 68 w 1384"/>
                <a:gd name="T7" fmla="*/ 600 h 1410"/>
                <a:gd name="T8" fmla="*/ 176 w 1384"/>
                <a:gd name="T9" fmla="*/ 570 h 1410"/>
                <a:gd name="T10" fmla="*/ 380 w 1384"/>
                <a:gd name="T11" fmla="*/ 564 h 1410"/>
                <a:gd name="T12" fmla="*/ 836 w 1384"/>
                <a:gd name="T13" fmla="*/ 564 h 1410"/>
                <a:gd name="T14" fmla="*/ 998 w 1384"/>
                <a:gd name="T15" fmla="*/ 552 h 1410"/>
                <a:gd name="T16" fmla="*/ 1136 w 1384"/>
                <a:gd name="T17" fmla="*/ 516 h 1410"/>
                <a:gd name="T18" fmla="*/ 1238 w 1384"/>
                <a:gd name="T19" fmla="*/ 438 h 1410"/>
                <a:gd name="T20" fmla="*/ 1328 w 1384"/>
                <a:gd name="T21" fmla="*/ 300 h 1410"/>
                <a:gd name="T22" fmla="*/ 1376 w 1384"/>
                <a:gd name="T23" fmla="*/ 102 h 1410"/>
                <a:gd name="T24" fmla="*/ 1376 w 1384"/>
                <a:gd name="T25" fmla="*/ 0 h 14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84" h="1410">
                  <a:moveTo>
                    <a:pt x="2" y="1410"/>
                  </a:moveTo>
                  <a:cubicBezTo>
                    <a:pt x="1" y="1184"/>
                    <a:pt x="0" y="959"/>
                    <a:pt x="2" y="834"/>
                  </a:cubicBezTo>
                  <a:cubicBezTo>
                    <a:pt x="4" y="709"/>
                    <a:pt x="3" y="699"/>
                    <a:pt x="14" y="660"/>
                  </a:cubicBezTo>
                  <a:cubicBezTo>
                    <a:pt x="25" y="621"/>
                    <a:pt x="41" y="615"/>
                    <a:pt x="68" y="600"/>
                  </a:cubicBezTo>
                  <a:cubicBezTo>
                    <a:pt x="95" y="585"/>
                    <a:pt x="124" y="576"/>
                    <a:pt x="176" y="570"/>
                  </a:cubicBezTo>
                  <a:cubicBezTo>
                    <a:pt x="228" y="564"/>
                    <a:pt x="270" y="565"/>
                    <a:pt x="380" y="564"/>
                  </a:cubicBezTo>
                  <a:cubicBezTo>
                    <a:pt x="490" y="563"/>
                    <a:pt x="733" y="566"/>
                    <a:pt x="836" y="564"/>
                  </a:cubicBezTo>
                  <a:cubicBezTo>
                    <a:pt x="939" y="562"/>
                    <a:pt x="948" y="560"/>
                    <a:pt x="998" y="552"/>
                  </a:cubicBezTo>
                  <a:cubicBezTo>
                    <a:pt x="1048" y="544"/>
                    <a:pt x="1096" y="535"/>
                    <a:pt x="1136" y="516"/>
                  </a:cubicBezTo>
                  <a:cubicBezTo>
                    <a:pt x="1176" y="497"/>
                    <a:pt x="1206" y="474"/>
                    <a:pt x="1238" y="438"/>
                  </a:cubicBezTo>
                  <a:cubicBezTo>
                    <a:pt x="1270" y="402"/>
                    <a:pt x="1305" y="356"/>
                    <a:pt x="1328" y="300"/>
                  </a:cubicBezTo>
                  <a:cubicBezTo>
                    <a:pt x="1351" y="244"/>
                    <a:pt x="1368" y="152"/>
                    <a:pt x="1376" y="102"/>
                  </a:cubicBezTo>
                  <a:cubicBezTo>
                    <a:pt x="1384" y="52"/>
                    <a:pt x="1380" y="26"/>
                    <a:pt x="1376" y="0"/>
                  </a:cubicBezTo>
                </a:path>
              </a:pathLst>
            </a:custGeom>
            <a:noFill/>
            <a:ln w="28575"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6" name="Line 14"/>
            <p:cNvSpPr>
              <a:spLocks noChangeShapeType="1"/>
            </p:cNvSpPr>
            <p:nvPr/>
          </p:nvSpPr>
          <p:spPr bwMode="auto">
            <a:xfrm>
              <a:off x="3061" y="1812"/>
              <a:ext cx="1098" cy="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7" name="Line 15"/>
            <p:cNvSpPr>
              <a:spLocks noChangeShapeType="1"/>
            </p:cNvSpPr>
            <p:nvPr/>
          </p:nvSpPr>
          <p:spPr bwMode="auto">
            <a:xfrm>
              <a:off x="3077" y="2492"/>
              <a:ext cx="1079" cy="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8" name="Rectangle 16"/>
            <p:cNvSpPr>
              <a:spLocks noChangeArrowheads="1"/>
            </p:cNvSpPr>
            <p:nvPr/>
          </p:nvSpPr>
          <p:spPr bwMode="auto">
            <a:xfrm>
              <a:off x="4679" y="1556"/>
              <a:ext cx="5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latin typeface="Times New Roman" panose="02020603050405020304" pitchFamily="18" charset="0"/>
                </a:rPr>
                <a:t>V</a:t>
              </a:r>
              <a:r>
                <a:rPr kumimoji="1" lang="en-US" altLang="zh-CN" sz="2400" b="1">
                  <a:latin typeface="Times New Roman" panose="02020603050405020304" pitchFamily="18" charset="0"/>
                </a:rPr>
                <a:t>(V)</a:t>
              </a:r>
              <a:endParaRPr kumimoji="1" lang="en-US" altLang="zh-CN" sz="2400" b="1" i="1">
                <a:latin typeface="Times New Roman" panose="02020603050405020304" pitchFamily="18" charset="0"/>
              </a:endParaRPr>
            </a:p>
          </p:txBody>
        </p:sp>
        <p:sp>
          <p:nvSpPr>
            <p:cNvPr id="34839" name="Text Box 17"/>
            <p:cNvSpPr txBox="1">
              <a:spLocks noChangeArrowheads="1"/>
            </p:cNvSpPr>
            <p:nvPr/>
          </p:nvSpPr>
          <p:spPr bwMode="auto">
            <a:xfrm>
              <a:off x="3853" y="712"/>
              <a:ext cx="7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i="1">
                  <a:latin typeface="Times New Roman" panose="02020603050405020304" pitchFamily="18" charset="0"/>
                </a:rPr>
                <a:t>I</a:t>
              </a:r>
              <a:r>
                <a:rPr kumimoji="1" lang="en-US" altLang="zh-CN" sz="2400" b="1" i="1" baseline="-25000">
                  <a:latin typeface="Times New Roman" panose="02020603050405020304" pitchFamily="18" charset="0"/>
                </a:rPr>
                <a:t>Z </a:t>
              </a:r>
              <a:r>
                <a:rPr kumimoji="1" lang="en-US" altLang="zh-CN" sz="2400" b="1">
                  <a:latin typeface="Times New Roman" panose="02020603050405020304" pitchFamily="18" charset="0"/>
                </a:rPr>
                <a:t>(mA)</a:t>
              </a:r>
              <a:endParaRPr kumimoji="1" lang="en-US" altLang="zh-CN" sz="2400" b="1" i="1">
                <a:latin typeface="Times New Roman" panose="02020603050405020304" pitchFamily="18" charset="0"/>
              </a:endParaRPr>
            </a:p>
          </p:txBody>
        </p:sp>
        <p:sp>
          <p:nvSpPr>
            <p:cNvPr id="34840" name="Rectangle 18"/>
            <p:cNvSpPr>
              <a:spLocks noChangeArrowheads="1"/>
            </p:cNvSpPr>
            <p:nvPr/>
          </p:nvSpPr>
          <p:spPr bwMode="auto">
            <a:xfrm>
              <a:off x="3951" y="14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0</a:t>
              </a:r>
            </a:p>
          </p:txBody>
        </p:sp>
        <p:sp>
          <p:nvSpPr>
            <p:cNvPr id="34841" name="Rectangle 19"/>
            <p:cNvSpPr>
              <a:spLocks noChangeArrowheads="1"/>
            </p:cNvSpPr>
            <p:nvPr/>
          </p:nvSpPr>
          <p:spPr bwMode="auto">
            <a:xfrm>
              <a:off x="4151" y="1658"/>
              <a:ext cx="4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i="1">
                  <a:latin typeface="Times New Roman" panose="02020603050405020304" pitchFamily="18" charset="0"/>
                  <a:ea typeface="" charset="-122"/>
                </a:rPr>
                <a:t>I</a:t>
              </a:r>
              <a:r>
                <a:rPr kumimoji="1" lang="en-US" altLang="zh-CN" sz="2400" b="1" baseline="-25000">
                  <a:latin typeface="Times New Roman" panose="02020603050405020304" pitchFamily="18" charset="0"/>
                  <a:ea typeface="" charset="-122"/>
                </a:rPr>
                <a:t>Zmin</a:t>
              </a:r>
            </a:p>
          </p:txBody>
        </p:sp>
        <p:sp>
          <p:nvSpPr>
            <p:cNvPr id="34842" name="Rectangle 20"/>
            <p:cNvSpPr>
              <a:spLocks noChangeArrowheads="1"/>
            </p:cNvSpPr>
            <p:nvPr/>
          </p:nvSpPr>
          <p:spPr bwMode="auto">
            <a:xfrm>
              <a:off x="4171" y="2303"/>
              <a:ext cx="5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i="1">
                  <a:latin typeface="Times New Roman" panose="02020603050405020304" pitchFamily="18" charset="0"/>
                  <a:ea typeface="" charset="-122"/>
                </a:rPr>
                <a:t>I</a:t>
              </a:r>
              <a:r>
                <a:rPr kumimoji="1" lang="en-US" altLang="zh-CN" sz="2400" b="1" baseline="-25000">
                  <a:latin typeface="Times New Roman" panose="02020603050405020304" pitchFamily="18" charset="0"/>
                  <a:ea typeface="" charset="-122"/>
                </a:rPr>
                <a:t>Zmax</a:t>
              </a:r>
            </a:p>
          </p:txBody>
        </p:sp>
        <p:sp>
          <p:nvSpPr>
            <p:cNvPr id="34843" name="Line 21"/>
            <p:cNvSpPr>
              <a:spLocks noChangeShapeType="1"/>
            </p:cNvSpPr>
            <p:nvPr/>
          </p:nvSpPr>
          <p:spPr bwMode="auto">
            <a:xfrm flipV="1">
              <a:off x="3072" y="1680"/>
              <a:ext cx="0" cy="14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4" name="Rectangle 22"/>
            <p:cNvSpPr>
              <a:spLocks noChangeArrowheads="1"/>
            </p:cNvSpPr>
            <p:nvPr/>
          </p:nvSpPr>
          <p:spPr bwMode="auto">
            <a:xfrm>
              <a:off x="2927" y="1402"/>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i="1">
                  <a:latin typeface="Times New Roman" panose="02020603050405020304" pitchFamily="18" charset="0"/>
                  <a:ea typeface="" charset="-122"/>
                </a:rPr>
                <a:t>V</a:t>
              </a:r>
              <a:r>
                <a:rPr kumimoji="1" lang="en-US" altLang="zh-CN" sz="2400" b="1" baseline="-25000">
                  <a:latin typeface="Times New Roman" panose="02020603050405020304" pitchFamily="18" charset="0"/>
                  <a:ea typeface="" charset="-122"/>
                </a:rPr>
                <a:t>Z</a:t>
              </a:r>
            </a:p>
          </p:txBody>
        </p:sp>
      </p:grpSp>
      <p:grpSp>
        <p:nvGrpSpPr>
          <p:cNvPr id="10" name="组合 9"/>
          <p:cNvGrpSpPr/>
          <p:nvPr/>
        </p:nvGrpSpPr>
        <p:grpSpPr>
          <a:xfrm>
            <a:off x="251520" y="1346200"/>
            <a:ext cx="1658246" cy="2020888"/>
            <a:chOff x="251520" y="1346200"/>
            <a:chExt cx="1658246" cy="2020888"/>
          </a:xfrm>
        </p:grpSpPr>
        <p:grpSp>
          <p:nvGrpSpPr>
            <p:cNvPr id="7" name="组合 6"/>
            <p:cNvGrpSpPr/>
            <p:nvPr/>
          </p:nvGrpSpPr>
          <p:grpSpPr>
            <a:xfrm>
              <a:off x="280196" y="1346200"/>
              <a:ext cx="1629570" cy="2020888"/>
              <a:chOff x="280196" y="1346200"/>
              <a:chExt cx="1629570" cy="2020888"/>
            </a:xfrm>
          </p:grpSpPr>
          <p:sp>
            <p:nvSpPr>
              <p:cNvPr id="34823" name="Line 12"/>
              <p:cNvSpPr>
                <a:spLocks noChangeShapeType="1"/>
              </p:cNvSpPr>
              <p:nvPr/>
            </p:nvSpPr>
            <p:spPr bwMode="invGray">
              <a:xfrm>
                <a:off x="474666" y="1346200"/>
                <a:ext cx="0" cy="2020888"/>
              </a:xfrm>
              <a:prstGeom prst="line">
                <a:avLst/>
              </a:prstGeom>
              <a:noFill/>
              <a:ln w="2540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4" name="Rectangle 13"/>
              <p:cNvSpPr>
                <a:spLocks noChangeArrowheads="1"/>
              </p:cNvSpPr>
              <p:nvPr/>
            </p:nvSpPr>
            <p:spPr bwMode="invGray">
              <a:xfrm rot="5400000">
                <a:off x="204790" y="2600325"/>
                <a:ext cx="547688" cy="1682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9" name="Rectangle 15"/>
              <p:cNvSpPr>
                <a:spLocks noChangeArrowheads="1"/>
              </p:cNvSpPr>
              <p:nvPr/>
            </p:nvSpPr>
            <p:spPr bwMode="invGray">
              <a:xfrm rot="5400000">
                <a:off x="403228" y="1743075"/>
                <a:ext cx="146050" cy="392113"/>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Rectangle 18"/>
              <p:cNvSpPr>
                <a:spLocks noChangeArrowheads="1"/>
              </p:cNvSpPr>
              <p:nvPr/>
            </p:nvSpPr>
            <p:spPr bwMode="invGray">
              <a:xfrm>
                <a:off x="760416" y="1654175"/>
                <a:ext cx="587375" cy="457200"/>
              </a:xfrm>
              <a:prstGeom prst="rect">
                <a:avLst/>
              </a:prstGeom>
              <a:solidFill>
                <a:schemeClr val="bg1"/>
              </a:solidFill>
              <a:ln>
                <a:noFill/>
              </a:ln>
              <a:effectLst/>
              <a:extLs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kumimoji="1" lang="en-US" altLang="zh-CN" sz="2400" b="1" i="1">
                    <a:solidFill>
                      <a:schemeClr val="bg1"/>
                    </a:solidFill>
                    <a:effectLst>
                      <a:outerShdw blurRad="38100" dist="38100" dir="2700000" algn="tl">
                        <a:srgbClr val="C0C0C0"/>
                      </a:outerShdw>
                    </a:effectLst>
                    <a:latin typeface="Times New Roman" panose="02020603050405020304" pitchFamily="18" charset="0"/>
                    <a:ea typeface="" charset="-122"/>
                  </a:rPr>
                  <a:t> </a:t>
                </a:r>
                <a:r>
                  <a:rPr kumimoji="1" lang="en-US" altLang="zh-CN" sz="2400" b="1" i="1">
                    <a:latin typeface="Times New Roman" panose="02020603050405020304" pitchFamily="18" charset="0"/>
                  </a:rPr>
                  <a:t>V</a:t>
                </a:r>
                <a:r>
                  <a:rPr kumimoji="1" lang="en-US" altLang="zh-CN" sz="2400" b="1" i="1" baseline="-25000">
                    <a:latin typeface="Times New Roman" panose="02020603050405020304" pitchFamily="18" charset="0"/>
                  </a:rPr>
                  <a:t>Z</a:t>
                </a:r>
              </a:p>
            </p:txBody>
          </p:sp>
          <p:sp>
            <p:nvSpPr>
              <p:cNvPr id="34827" name="Rectangle 19"/>
              <p:cNvSpPr>
                <a:spLocks noChangeArrowheads="1"/>
              </p:cNvSpPr>
              <p:nvPr/>
            </p:nvSpPr>
            <p:spPr bwMode="invGray">
              <a:xfrm>
                <a:off x="642941" y="2400300"/>
                <a:ext cx="427038" cy="457200"/>
              </a:xfrm>
              <a:prstGeom prst="rect">
                <a:avLst/>
              </a:prstGeom>
              <a:solidFill>
                <a:schemeClr val="bg1"/>
              </a:solidFill>
              <a:ln>
                <a:noFill/>
              </a:ln>
              <a:effectLst/>
              <a:extLs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i="1">
                    <a:latin typeface="Times New Roman" panose="02020603050405020304" pitchFamily="18" charset="0"/>
                  </a:rPr>
                  <a:t>r</a:t>
                </a:r>
                <a:r>
                  <a:rPr kumimoji="1" lang="en-US" altLang="zh-CN" sz="2400" b="1" i="1" baseline="-25000">
                    <a:latin typeface="Times New Roman" panose="02020603050405020304" pitchFamily="18" charset="0"/>
                  </a:rPr>
                  <a:t>Z</a:t>
                </a:r>
              </a:p>
            </p:txBody>
          </p:sp>
          <p:sp>
            <p:nvSpPr>
              <p:cNvPr id="34828" name="Rectangle 20"/>
              <p:cNvSpPr>
                <a:spLocks noChangeArrowheads="1"/>
              </p:cNvSpPr>
              <p:nvPr/>
            </p:nvSpPr>
            <p:spPr bwMode="invGray">
              <a:xfrm>
                <a:off x="1116016" y="2225675"/>
                <a:ext cx="793750" cy="457200"/>
              </a:xfrm>
              <a:prstGeom prst="rect">
                <a:avLst/>
              </a:prstGeom>
              <a:solidFill>
                <a:schemeClr val="bg1"/>
              </a:solidFill>
              <a:ln>
                <a:noFill/>
              </a:ln>
              <a:effectLst/>
              <a:extLs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b="1">
                    <a:latin typeface="Times New Roman" panose="02020603050405020304" pitchFamily="18" charset="0"/>
                    <a:ea typeface="" charset="-122"/>
                  </a:rPr>
                  <a:t>模型</a:t>
                </a:r>
              </a:p>
            </p:txBody>
          </p:sp>
        </p:grpSp>
        <p:sp>
          <p:nvSpPr>
            <p:cNvPr id="6" name="椭圆 5"/>
            <p:cNvSpPr/>
            <p:nvPr/>
          </p:nvSpPr>
          <p:spPr>
            <a:xfrm>
              <a:off x="251520" y="1654175"/>
              <a:ext cx="457200" cy="457200"/>
            </a:xfrm>
            <a:prstGeom prst="ellipse">
              <a:avLst/>
            </a:prstGeom>
            <a:noFill/>
            <a:ln>
              <a:solidFill>
                <a:srgbClr val="080C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flipV="1">
              <a:off x="474666" y="1866106"/>
              <a:ext cx="5454" cy="1460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500"/>
                                        <p:tgtEl>
                                          <p:spTgt spid="5"/>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iterate type="wd">
                                    <p:tmPct val="100000"/>
                                  </p:iterate>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left)">
                                      <p:cBhvr>
                                        <p:cTn id="11" dur="300"/>
                                        <p:tgtEl>
                                          <p:spTgt spid="2">
                                            <p:txEl>
                                              <p:pRg st="0" end="0"/>
                                            </p:txEl>
                                          </p:spTgt>
                                        </p:tgtEl>
                                      </p:cBhvr>
                                    </p:animEffect>
                                  </p:childTnLst>
                                </p:cTn>
                              </p:par>
                            </p:childTnLst>
                          </p:cTn>
                        </p:par>
                        <p:par>
                          <p:cTn id="12" fill="hold" nodeType="afterGroup">
                            <p:stCondLst>
                              <p:cond delay="2000"/>
                            </p:stCondLst>
                            <p:childTnLst>
                              <p:par>
                                <p:cTn id="13" presetID="22" presetClass="entr" presetSubtype="8" fill="hold" grpId="0" nodeType="afterEffect">
                                  <p:stCondLst>
                                    <p:cond delay="1000"/>
                                  </p:stCondLst>
                                  <p:iterate type="wd">
                                    <p:tmPct val="100000"/>
                                  </p:iterate>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left)">
                                      <p:cBhvr>
                                        <p:cTn id="15" dur="300"/>
                                        <p:tgtEl>
                                          <p:spTgt spid="3">
                                            <p:txEl>
                                              <p:pRg st="0" end="0"/>
                                            </p:txEl>
                                          </p:spTgt>
                                        </p:tgtEl>
                                      </p:cBhvr>
                                    </p:animEffect>
                                  </p:childTnLst>
                                </p:cTn>
                              </p:par>
                            </p:childTnLst>
                          </p:cTn>
                        </p:par>
                        <p:par>
                          <p:cTn id="16" fill="hold" nodeType="afterGroup">
                            <p:stCondLst>
                              <p:cond delay="4800"/>
                            </p:stCondLst>
                            <p:childTnLst>
                              <p:par>
                                <p:cTn id="17" presetID="22" presetClass="entr" presetSubtype="8" fill="hold" grpId="0" nodeType="afterEffect">
                                  <p:stCondLst>
                                    <p:cond delay="1000"/>
                                  </p:stCondLst>
                                  <p:iterate type="wd">
                                    <p:tmPct val="100000"/>
                                  </p:iterate>
                                  <p:childTnLst>
                                    <p:set>
                                      <p:cBhvr>
                                        <p:cTn id="18" dur="1" fill="hold">
                                          <p:stCondLst>
                                            <p:cond delay="0"/>
                                          </p:stCondLst>
                                        </p:cTn>
                                        <p:tgtEl>
                                          <p:spTgt spid="4">
                                            <p:txEl>
                                              <p:pRg st="0" end="0"/>
                                            </p:txEl>
                                          </p:spTgt>
                                        </p:tgtEl>
                                        <p:attrNameLst>
                                          <p:attrName>style.visibility</p:attrName>
                                        </p:attrNameLst>
                                      </p:cBhvr>
                                      <p:to>
                                        <p:strVal val="visible"/>
                                      </p:to>
                                    </p:set>
                                    <p:animEffect transition="in" filter="wipe(left)">
                                      <p:cBhvr>
                                        <p:cTn id="19" dur="3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P spid="3" grpId="0" build="p" autoUpdateAnimBg="0" advAuto="1000"/>
      <p:bldP spid="4" grpId="0" build="p" autoUpdateAnimBg="0" advAuto="100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Group 2"/>
          <p:cNvGrpSpPr>
            <a:grpSpLocks/>
          </p:cNvGrpSpPr>
          <p:nvPr/>
        </p:nvGrpSpPr>
        <p:grpSpPr bwMode="auto">
          <a:xfrm>
            <a:off x="5003800" y="1546225"/>
            <a:ext cx="3673475" cy="1682750"/>
            <a:chOff x="3446" y="1122"/>
            <a:chExt cx="2314" cy="1414"/>
          </a:xfrm>
        </p:grpSpPr>
        <p:pic>
          <p:nvPicPr>
            <p:cNvPr id="35890"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46" y="1122"/>
              <a:ext cx="2314" cy="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91" name="Group 4"/>
            <p:cNvGrpSpPr>
              <a:grpSpLocks/>
            </p:cNvGrpSpPr>
            <p:nvPr/>
          </p:nvGrpSpPr>
          <p:grpSpPr bwMode="auto">
            <a:xfrm>
              <a:off x="3463" y="1409"/>
              <a:ext cx="2283" cy="924"/>
              <a:chOff x="3463" y="1409"/>
              <a:chExt cx="2283" cy="924"/>
            </a:xfrm>
          </p:grpSpPr>
          <p:graphicFrame>
            <p:nvGraphicFramePr>
              <p:cNvPr id="35892" name="Object 5"/>
              <p:cNvGraphicFramePr>
                <a:graphicFrameLocks noChangeAspect="1"/>
              </p:cNvGraphicFramePr>
              <p:nvPr/>
            </p:nvGraphicFramePr>
            <p:xfrm>
              <a:off x="3463" y="1699"/>
              <a:ext cx="296" cy="351"/>
            </p:xfrm>
            <a:graphic>
              <a:graphicData uri="http://schemas.openxmlformats.org/presentationml/2006/ole">
                <mc:AlternateContent xmlns:mc="http://schemas.openxmlformats.org/markup-compatibility/2006">
                  <mc:Choice xmlns:v="urn:schemas-microsoft-com:vml" Requires="v">
                    <p:oleObj spid="_x0000_s36789" name="Equation" r:id="rId4" imgW="139700" imgH="228600" progId="Equation.DSMT4">
                      <p:embed/>
                    </p:oleObj>
                  </mc:Choice>
                  <mc:Fallback>
                    <p:oleObj name="Equation" r:id="rId4" imgW="139700" imgH="2286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3" y="1699"/>
                            <a:ext cx="296" cy="351"/>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93" name="Object 6"/>
              <p:cNvGraphicFramePr>
                <a:graphicFrameLocks noChangeAspect="1"/>
              </p:cNvGraphicFramePr>
              <p:nvPr/>
            </p:nvGraphicFramePr>
            <p:xfrm>
              <a:off x="5427" y="1716"/>
              <a:ext cx="319" cy="346"/>
            </p:xfrm>
            <a:graphic>
              <a:graphicData uri="http://schemas.openxmlformats.org/presentationml/2006/ole">
                <mc:AlternateContent xmlns:mc="http://schemas.openxmlformats.org/markup-compatibility/2006">
                  <mc:Choice xmlns:v="urn:schemas-microsoft-com:vml" Requires="v">
                    <p:oleObj spid="_x0000_s36790" name="Equation" r:id="rId6" imgW="152334" imgH="228501" progId="Equation.DSMT4">
                      <p:embed/>
                    </p:oleObj>
                  </mc:Choice>
                  <mc:Fallback>
                    <p:oleObj name="Equation" r:id="rId6" imgW="152334" imgH="228501"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7" y="1716"/>
                            <a:ext cx="319" cy="346"/>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5894" name="Group 7"/>
              <p:cNvGrpSpPr>
                <a:grpSpLocks/>
              </p:cNvGrpSpPr>
              <p:nvPr/>
            </p:nvGrpSpPr>
            <p:grpSpPr bwMode="auto">
              <a:xfrm>
                <a:off x="4486" y="1607"/>
                <a:ext cx="216" cy="179"/>
                <a:chOff x="4010" y="3235"/>
                <a:chExt cx="216" cy="179"/>
              </a:xfrm>
            </p:grpSpPr>
            <p:sp>
              <p:nvSpPr>
                <p:cNvPr id="35904" name="AutoShape 8"/>
                <p:cNvSpPr>
                  <a:spLocks noChangeArrowheads="1"/>
                </p:cNvSpPr>
                <p:nvPr/>
              </p:nvSpPr>
              <p:spPr bwMode="auto">
                <a:xfrm>
                  <a:off x="4010" y="3243"/>
                  <a:ext cx="216" cy="171"/>
                </a:xfrm>
                <a:prstGeom prst="triangle">
                  <a:avLst>
                    <a:gd name="adj" fmla="val 50000"/>
                  </a:avLst>
                </a:prstGeom>
                <a:solidFill>
                  <a:schemeClr val="bg1"/>
                </a:solidFill>
                <a:ln w="28575">
                  <a:solidFill>
                    <a:srgbClr val="11111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905" name="Line 9"/>
                <p:cNvSpPr>
                  <a:spLocks noChangeShapeType="1"/>
                </p:cNvSpPr>
                <p:nvPr/>
              </p:nvSpPr>
              <p:spPr bwMode="auto">
                <a:xfrm rot="5400000">
                  <a:off x="4117" y="3133"/>
                  <a:ext cx="0" cy="204"/>
                </a:xfrm>
                <a:prstGeom prst="line">
                  <a:avLst/>
                </a:prstGeom>
                <a:noFill/>
                <a:ln w="28575">
                  <a:solidFill>
                    <a:srgbClr val="111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35895" name="Text Box 10"/>
              <p:cNvSpPr txBox="1">
                <a:spLocks noChangeArrowheads="1"/>
              </p:cNvSpPr>
              <p:nvPr/>
            </p:nvSpPr>
            <p:spPr bwMode="auto">
              <a:xfrm>
                <a:off x="5148" y="1522"/>
                <a:ext cx="171"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000" b="1" i="1">
                    <a:solidFill>
                      <a:srgbClr val="111111"/>
                    </a:solidFill>
                    <a:latin typeface="Times New Roman" panose="02020603050405020304" pitchFamily="18" charset="0"/>
                  </a:rPr>
                  <a:t>D</a:t>
                </a:r>
                <a:r>
                  <a:rPr kumimoji="1" lang="en-US" altLang="zh-CN" sz="2000" b="1" baseline="-25000">
                    <a:solidFill>
                      <a:srgbClr val="111111"/>
                    </a:solidFill>
                    <a:latin typeface="Times New Roman" panose="02020603050405020304" pitchFamily="18" charset="0"/>
                  </a:rPr>
                  <a:t>1</a:t>
                </a:r>
                <a:endParaRPr kumimoji="1" lang="en-US" altLang="zh-CN" sz="2000" baseline="-25000">
                  <a:solidFill>
                    <a:srgbClr val="111111"/>
                  </a:solidFill>
                  <a:latin typeface="Times New Roman" panose="02020603050405020304" pitchFamily="18" charset="0"/>
                </a:endParaRPr>
              </a:p>
            </p:txBody>
          </p:sp>
          <p:sp>
            <p:nvSpPr>
              <p:cNvPr id="35896" name="Line 11"/>
              <p:cNvSpPr>
                <a:spLocks noChangeShapeType="1"/>
              </p:cNvSpPr>
              <p:nvPr/>
            </p:nvSpPr>
            <p:spPr bwMode="auto">
              <a:xfrm flipH="1">
                <a:off x="4605" y="2055"/>
                <a:ext cx="0" cy="278"/>
              </a:xfrm>
              <a:prstGeom prst="line">
                <a:avLst/>
              </a:prstGeom>
              <a:noFill/>
              <a:ln w="25400">
                <a:solidFill>
                  <a:srgbClr val="11111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5897" name="Line 12"/>
              <p:cNvSpPr>
                <a:spLocks noChangeShapeType="1"/>
              </p:cNvSpPr>
              <p:nvPr/>
            </p:nvSpPr>
            <p:spPr bwMode="auto">
              <a:xfrm flipV="1">
                <a:off x="4602" y="1409"/>
                <a:ext cx="0" cy="581"/>
              </a:xfrm>
              <a:prstGeom prst="line">
                <a:avLst/>
              </a:prstGeom>
              <a:noFill/>
              <a:ln w="25400">
                <a:solidFill>
                  <a:srgbClr val="11111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35898" name="Group 13"/>
              <p:cNvGrpSpPr>
                <a:grpSpLocks/>
              </p:cNvGrpSpPr>
              <p:nvPr/>
            </p:nvGrpSpPr>
            <p:grpSpPr bwMode="auto">
              <a:xfrm>
                <a:off x="4489" y="1986"/>
                <a:ext cx="238" cy="59"/>
                <a:chOff x="3502" y="1869"/>
                <a:chExt cx="238" cy="59"/>
              </a:xfrm>
            </p:grpSpPr>
            <p:sp>
              <p:nvSpPr>
                <p:cNvPr id="35902" name="Line 14"/>
                <p:cNvSpPr>
                  <a:spLocks noChangeShapeType="1"/>
                </p:cNvSpPr>
                <p:nvPr/>
              </p:nvSpPr>
              <p:spPr bwMode="auto">
                <a:xfrm>
                  <a:off x="3502" y="1869"/>
                  <a:ext cx="238" cy="0"/>
                </a:xfrm>
                <a:prstGeom prst="line">
                  <a:avLst/>
                </a:prstGeom>
                <a:noFill/>
                <a:ln w="38100">
                  <a:solidFill>
                    <a:srgbClr val="111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903" name="Line 15"/>
                <p:cNvSpPr>
                  <a:spLocks noChangeShapeType="1"/>
                </p:cNvSpPr>
                <p:nvPr/>
              </p:nvSpPr>
              <p:spPr bwMode="auto">
                <a:xfrm>
                  <a:off x="3543" y="1927"/>
                  <a:ext cx="151" cy="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35899" name="Text Box 16"/>
              <p:cNvSpPr txBox="1">
                <a:spLocks noChangeArrowheads="1"/>
              </p:cNvSpPr>
              <p:nvPr/>
            </p:nvSpPr>
            <p:spPr bwMode="auto">
              <a:xfrm>
                <a:off x="5142" y="1887"/>
                <a:ext cx="162"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000" b="1" i="1">
                    <a:solidFill>
                      <a:srgbClr val="111111"/>
                    </a:solidFill>
                    <a:latin typeface="Times New Roman" panose="02020603050405020304" pitchFamily="18" charset="0"/>
                  </a:rPr>
                  <a:t>E</a:t>
                </a:r>
                <a:r>
                  <a:rPr kumimoji="1" lang="en-US" altLang="zh-CN" sz="2000" b="1" baseline="-25000">
                    <a:solidFill>
                      <a:srgbClr val="111111"/>
                    </a:solidFill>
                    <a:latin typeface="Times New Roman" panose="02020603050405020304" pitchFamily="18" charset="0"/>
                  </a:rPr>
                  <a:t>1</a:t>
                </a:r>
                <a:endParaRPr kumimoji="1" lang="en-US" altLang="zh-CN" sz="2000">
                  <a:solidFill>
                    <a:srgbClr val="111111"/>
                  </a:solidFill>
                  <a:latin typeface="Times New Roman" panose="02020603050405020304" pitchFamily="18" charset="0"/>
                </a:endParaRPr>
              </a:p>
            </p:txBody>
          </p:sp>
          <p:sp>
            <p:nvSpPr>
              <p:cNvPr id="35900" name="Text Box 17"/>
              <p:cNvSpPr txBox="1">
                <a:spLocks noChangeArrowheads="1"/>
              </p:cNvSpPr>
              <p:nvPr/>
            </p:nvSpPr>
            <p:spPr bwMode="auto">
              <a:xfrm>
                <a:off x="4312" y="1514"/>
                <a:ext cx="171"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000" b="1" i="1">
                    <a:solidFill>
                      <a:srgbClr val="111111"/>
                    </a:solidFill>
                    <a:latin typeface="Times New Roman" panose="02020603050405020304" pitchFamily="18" charset="0"/>
                  </a:rPr>
                  <a:t>D</a:t>
                </a:r>
                <a:r>
                  <a:rPr kumimoji="1" lang="en-US" altLang="zh-CN" sz="2000" b="1" baseline="-25000">
                    <a:solidFill>
                      <a:srgbClr val="111111"/>
                    </a:solidFill>
                    <a:latin typeface="Times New Roman" panose="02020603050405020304" pitchFamily="18" charset="0"/>
                  </a:rPr>
                  <a:t>2</a:t>
                </a:r>
                <a:endParaRPr kumimoji="1" lang="en-US" altLang="zh-CN" sz="2000" baseline="-25000">
                  <a:solidFill>
                    <a:srgbClr val="111111"/>
                  </a:solidFill>
                  <a:latin typeface="Times New Roman" panose="02020603050405020304" pitchFamily="18" charset="0"/>
                </a:endParaRPr>
              </a:p>
            </p:txBody>
          </p:sp>
          <p:sp>
            <p:nvSpPr>
              <p:cNvPr id="35901" name="Text Box 18"/>
              <p:cNvSpPr txBox="1">
                <a:spLocks noChangeArrowheads="1"/>
              </p:cNvSpPr>
              <p:nvPr/>
            </p:nvSpPr>
            <p:spPr bwMode="auto">
              <a:xfrm>
                <a:off x="4306" y="1879"/>
                <a:ext cx="162"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000" b="1" i="1">
                    <a:solidFill>
                      <a:srgbClr val="111111"/>
                    </a:solidFill>
                    <a:latin typeface="Times New Roman" panose="02020603050405020304" pitchFamily="18" charset="0"/>
                  </a:rPr>
                  <a:t>E</a:t>
                </a:r>
                <a:r>
                  <a:rPr kumimoji="1" lang="en-US" altLang="zh-CN" sz="2000" b="1" baseline="-25000">
                    <a:solidFill>
                      <a:srgbClr val="111111"/>
                    </a:solidFill>
                    <a:latin typeface="Times New Roman" panose="02020603050405020304" pitchFamily="18" charset="0"/>
                  </a:rPr>
                  <a:t>2</a:t>
                </a:r>
                <a:endParaRPr kumimoji="1" lang="en-US" altLang="zh-CN" sz="2000">
                  <a:solidFill>
                    <a:srgbClr val="111111"/>
                  </a:solidFill>
                  <a:latin typeface="Times New Roman" panose="02020603050405020304" pitchFamily="18" charset="0"/>
                </a:endParaRPr>
              </a:p>
            </p:txBody>
          </p:sp>
        </p:grpSp>
      </p:grpSp>
      <p:sp>
        <p:nvSpPr>
          <p:cNvPr id="220179" name="Line 19"/>
          <p:cNvSpPr>
            <a:spLocks noChangeShapeType="1"/>
          </p:cNvSpPr>
          <p:nvPr/>
        </p:nvSpPr>
        <p:spPr bwMode="auto">
          <a:xfrm>
            <a:off x="693738" y="2990850"/>
            <a:ext cx="3019425" cy="0"/>
          </a:xfrm>
          <a:prstGeom prst="line">
            <a:avLst/>
          </a:prstGeom>
          <a:noFill/>
          <a:ln w="1905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0180" name="Line 20"/>
          <p:cNvSpPr>
            <a:spLocks noChangeShapeType="1"/>
          </p:cNvSpPr>
          <p:nvPr/>
        </p:nvSpPr>
        <p:spPr bwMode="auto">
          <a:xfrm>
            <a:off x="692150" y="3343275"/>
            <a:ext cx="3019425" cy="0"/>
          </a:xfrm>
          <a:prstGeom prst="line">
            <a:avLst/>
          </a:prstGeom>
          <a:noFill/>
          <a:ln w="1905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5845" name="Text Box 21"/>
          <p:cNvSpPr txBox="1">
            <a:spLocks noChangeArrowheads="1"/>
          </p:cNvSpPr>
          <p:nvPr/>
        </p:nvSpPr>
        <p:spPr bwMode="auto">
          <a:xfrm>
            <a:off x="468313" y="681038"/>
            <a:ext cx="1160462" cy="40005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000000"/>
                </a:solidFill>
                <a:latin typeface="Times New Roman" panose="02020603050405020304" pitchFamily="18" charset="0"/>
              </a:rPr>
              <a:t>例：设</a:t>
            </a:r>
          </a:p>
        </p:txBody>
      </p:sp>
      <p:graphicFrame>
        <p:nvGraphicFramePr>
          <p:cNvPr id="35846" name="Object 22"/>
          <p:cNvGraphicFramePr>
            <a:graphicFrameLocks noChangeAspect="1"/>
          </p:cNvGraphicFramePr>
          <p:nvPr/>
        </p:nvGraphicFramePr>
        <p:xfrm>
          <a:off x="1535113" y="703263"/>
          <a:ext cx="3516312" cy="363537"/>
        </p:xfrm>
        <a:graphic>
          <a:graphicData uri="http://schemas.openxmlformats.org/presentationml/2006/ole">
            <mc:AlternateContent xmlns:mc="http://schemas.openxmlformats.org/markup-compatibility/2006">
              <mc:Choice xmlns:v="urn:schemas-microsoft-com:vml" Requires="v">
                <p:oleObj spid="_x0000_s36791" name="Equation" r:id="rId8" imgW="1460500" imgH="228600" progId="Equation.DSMT4">
                  <p:embed/>
                </p:oleObj>
              </mc:Choice>
              <mc:Fallback>
                <p:oleObj name="Equation" r:id="rId8" imgW="1460500" imgH="228600" progId="Equation.DSMT4">
                  <p:embed/>
                  <p:pic>
                    <p:nvPicPr>
                      <p:cNvPr id="0"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5113" y="703263"/>
                        <a:ext cx="3516312" cy="363537"/>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7" name="Rectangle 23"/>
          <p:cNvSpPr>
            <a:spLocks noChangeArrowheads="1"/>
          </p:cNvSpPr>
          <p:nvPr/>
        </p:nvSpPr>
        <p:spPr bwMode="auto">
          <a:xfrm>
            <a:off x="5005388" y="700088"/>
            <a:ext cx="3724275" cy="40005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000000"/>
                </a:solidFill>
                <a:latin typeface="Times New Roman" panose="02020603050405020304" pitchFamily="18" charset="0"/>
              </a:rPr>
              <a:t>，</a:t>
            </a:r>
            <a:r>
              <a:rPr lang="en-US" altLang="zh-CN" sz="2000" b="1" i="1">
                <a:solidFill>
                  <a:srgbClr val="000000"/>
                </a:solidFill>
                <a:latin typeface="Times New Roman" panose="02020603050405020304" pitchFamily="18" charset="0"/>
              </a:rPr>
              <a:t>D</a:t>
            </a:r>
            <a:r>
              <a:rPr lang="en-US" altLang="zh-CN" sz="2000" b="1" baseline="-25000">
                <a:solidFill>
                  <a:srgbClr val="000000"/>
                </a:solidFill>
                <a:latin typeface="Times New Roman" panose="02020603050405020304" pitchFamily="18" charset="0"/>
              </a:rPr>
              <a:t>1</a:t>
            </a:r>
            <a:r>
              <a:rPr lang="zh-CN" altLang="en-US" sz="2000" b="1" i="1">
                <a:solidFill>
                  <a:srgbClr val="000000"/>
                </a:solidFill>
                <a:latin typeface="Times New Roman" panose="02020603050405020304" pitchFamily="18" charset="0"/>
              </a:rPr>
              <a:t>、</a:t>
            </a:r>
            <a:r>
              <a:rPr lang="en-US" altLang="zh-CN" sz="2000" b="1" i="1">
                <a:solidFill>
                  <a:srgbClr val="000000"/>
                </a:solidFill>
                <a:latin typeface="Times New Roman" panose="02020603050405020304" pitchFamily="18" charset="0"/>
              </a:rPr>
              <a:t>D</a:t>
            </a:r>
            <a:r>
              <a:rPr lang="en-US" altLang="zh-CN" sz="2000" b="1" baseline="-25000">
                <a:solidFill>
                  <a:srgbClr val="000000"/>
                </a:solidFill>
                <a:latin typeface="Times New Roman" panose="02020603050405020304" pitchFamily="18" charset="0"/>
              </a:rPr>
              <a:t>2</a:t>
            </a:r>
            <a:r>
              <a:rPr lang="zh-CN" altLang="en-US" sz="2000" b="1">
                <a:solidFill>
                  <a:srgbClr val="000000"/>
                </a:solidFill>
                <a:latin typeface="Times New Roman" panose="02020603050405020304" pitchFamily="18" charset="0"/>
              </a:rPr>
              <a:t>为理想二极管。</a:t>
            </a:r>
          </a:p>
        </p:txBody>
      </p:sp>
      <p:sp>
        <p:nvSpPr>
          <p:cNvPr id="35848" name="Rectangle 24"/>
          <p:cNvSpPr>
            <a:spLocks noChangeArrowheads="1"/>
          </p:cNvSpPr>
          <p:nvPr/>
        </p:nvSpPr>
        <p:spPr bwMode="auto">
          <a:xfrm>
            <a:off x="512763" y="1004888"/>
            <a:ext cx="5427662" cy="40005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olidFill>
                  <a:srgbClr val="000000"/>
                </a:solidFill>
                <a:latin typeface="Times New Roman" panose="02020603050405020304" pitchFamily="18" charset="0"/>
              </a:rPr>
              <a:t>E</a:t>
            </a:r>
            <a:r>
              <a:rPr lang="en-US" altLang="zh-CN" sz="2000" b="1" baseline="-25000">
                <a:solidFill>
                  <a:srgbClr val="000000"/>
                </a:solidFill>
                <a:latin typeface="Times New Roman" panose="02020603050405020304" pitchFamily="18" charset="0"/>
              </a:rPr>
              <a:t>1</a:t>
            </a:r>
            <a:r>
              <a:rPr lang="en-US" altLang="zh-CN" sz="2000" b="1" i="1">
                <a:solidFill>
                  <a:srgbClr val="000000"/>
                </a:solidFill>
                <a:latin typeface="Times New Roman" panose="02020603050405020304" pitchFamily="18" charset="0"/>
              </a:rPr>
              <a:t>=</a:t>
            </a:r>
            <a:r>
              <a:rPr lang="en-US" altLang="zh-CN" sz="2000" b="1">
                <a:solidFill>
                  <a:srgbClr val="000000"/>
                </a:solidFill>
                <a:latin typeface="Times New Roman" panose="02020603050405020304" pitchFamily="18" charset="0"/>
              </a:rPr>
              <a:t>6V</a:t>
            </a:r>
            <a:r>
              <a:rPr lang="zh-CN" altLang="en-US" sz="2000" b="1" i="1">
                <a:solidFill>
                  <a:srgbClr val="000000"/>
                </a:solidFill>
                <a:latin typeface="Times New Roman" panose="02020603050405020304" pitchFamily="18" charset="0"/>
              </a:rPr>
              <a:t>、</a:t>
            </a:r>
            <a:r>
              <a:rPr lang="en-US" altLang="zh-CN" sz="2000" b="1" i="1">
                <a:solidFill>
                  <a:srgbClr val="000000"/>
                </a:solidFill>
                <a:latin typeface="Times New Roman" panose="02020603050405020304" pitchFamily="18" charset="0"/>
              </a:rPr>
              <a:t>E</a:t>
            </a:r>
            <a:r>
              <a:rPr lang="en-US" altLang="zh-CN" sz="2000" b="1" baseline="-25000">
                <a:solidFill>
                  <a:srgbClr val="000000"/>
                </a:solidFill>
                <a:latin typeface="Times New Roman" panose="02020603050405020304" pitchFamily="18" charset="0"/>
              </a:rPr>
              <a:t>2</a:t>
            </a:r>
            <a:r>
              <a:rPr lang="en-US" altLang="zh-CN" sz="2000" b="1" i="1">
                <a:solidFill>
                  <a:srgbClr val="000000"/>
                </a:solidFill>
                <a:latin typeface="Times New Roman" panose="02020603050405020304" pitchFamily="18" charset="0"/>
              </a:rPr>
              <a:t>=</a:t>
            </a:r>
            <a:r>
              <a:rPr lang="en-US" altLang="zh-CN" sz="2000" b="1">
                <a:solidFill>
                  <a:srgbClr val="000000"/>
                </a:solidFill>
                <a:latin typeface="Times New Roman" panose="02020603050405020304" pitchFamily="18" charset="0"/>
              </a:rPr>
              <a:t>2V</a:t>
            </a:r>
            <a:r>
              <a:rPr lang="zh-CN" altLang="en-US" sz="2000" b="1">
                <a:solidFill>
                  <a:srgbClr val="000000"/>
                </a:solidFill>
                <a:latin typeface="Times New Roman" panose="02020603050405020304" pitchFamily="18" charset="0"/>
              </a:rPr>
              <a:t>，</a:t>
            </a:r>
            <a:r>
              <a:rPr lang="zh-CN" altLang="en-US" sz="2000" b="1">
                <a:solidFill>
                  <a:srgbClr val="000000"/>
                </a:solidFill>
                <a:latin typeface="楷体_GB2312" pitchFamily="49" charset="-122"/>
              </a:rPr>
              <a:t>试画出</a:t>
            </a:r>
            <a:r>
              <a:rPr lang="en-US" altLang="zh-CN" sz="2000" b="1" i="1">
                <a:solidFill>
                  <a:srgbClr val="000000"/>
                </a:solidFill>
                <a:latin typeface="Times New Roman" panose="02020603050405020304" pitchFamily="18" charset="0"/>
                <a:ea typeface="楷体_GB2312" pitchFamily="49" charset="-122"/>
              </a:rPr>
              <a:t>v</a:t>
            </a:r>
            <a:r>
              <a:rPr lang="en-US" altLang="zh-CN" sz="2000" b="1" baseline="-25000">
                <a:solidFill>
                  <a:srgbClr val="000000"/>
                </a:solidFill>
                <a:latin typeface="楷体_GB2312" pitchFamily="49" charset="-122"/>
                <a:ea typeface="楷体_GB2312" pitchFamily="49" charset="-122"/>
              </a:rPr>
              <a:t>o</a:t>
            </a:r>
            <a:r>
              <a:rPr lang="zh-CN" altLang="en-US" sz="2000" b="1">
                <a:solidFill>
                  <a:srgbClr val="000000"/>
                </a:solidFill>
                <a:latin typeface="宋体" panose="02010600030101010101" pitchFamily="2" charset="-122"/>
              </a:rPr>
              <a:t>的波形</a:t>
            </a:r>
            <a:r>
              <a:rPr lang="en-US" altLang="zh-CN" sz="2000" b="1">
                <a:solidFill>
                  <a:srgbClr val="000000"/>
                </a:solidFill>
                <a:latin typeface="宋体" panose="02010600030101010101" pitchFamily="2" charset="-122"/>
              </a:rPr>
              <a:t>?</a:t>
            </a:r>
          </a:p>
        </p:txBody>
      </p:sp>
      <p:grpSp>
        <p:nvGrpSpPr>
          <p:cNvPr id="220185" name="Group 25"/>
          <p:cNvGrpSpPr>
            <a:grpSpLocks/>
          </p:cNvGrpSpPr>
          <p:nvPr/>
        </p:nvGrpSpPr>
        <p:grpSpPr bwMode="auto">
          <a:xfrm>
            <a:off x="709613" y="2822575"/>
            <a:ext cx="3033712" cy="1509713"/>
            <a:chOff x="498" y="3433"/>
            <a:chExt cx="1911" cy="858"/>
          </a:xfrm>
        </p:grpSpPr>
        <p:sp>
          <p:nvSpPr>
            <p:cNvPr id="35888" name="Freeform 26"/>
            <p:cNvSpPr>
              <a:spLocks/>
            </p:cNvSpPr>
            <p:nvPr/>
          </p:nvSpPr>
          <p:spPr bwMode="auto">
            <a:xfrm>
              <a:off x="498" y="3433"/>
              <a:ext cx="962" cy="841"/>
            </a:xfrm>
            <a:custGeom>
              <a:avLst/>
              <a:gdLst>
                <a:gd name="T0" fmla="*/ 0 w 7233"/>
                <a:gd name="T1" fmla="*/ 0 h 4000"/>
                <a:gd name="T2" fmla="*/ 0 w 7233"/>
                <a:gd name="T3" fmla="*/ 0 h 4000"/>
                <a:gd name="T4" fmla="*/ 0 w 7233"/>
                <a:gd name="T5" fmla="*/ 0 h 4000"/>
                <a:gd name="T6" fmla="*/ 0 w 7233"/>
                <a:gd name="T7" fmla="*/ 0 h 4000"/>
                <a:gd name="T8" fmla="*/ 0 w 7233"/>
                <a:gd name="T9" fmla="*/ 0 h 4000"/>
                <a:gd name="T10" fmla="*/ 0 w 7233"/>
                <a:gd name="T11" fmla="*/ 0 h 4000"/>
                <a:gd name="T12" fmla="*/ 0 w 7233"/>
                <a:gd name="T13" fmla="*/ 0 h 4000"/>
                <a:gd name="T14" fmla="*/ 0 w 7233"/>
                <a:gd name="T15" fmla="*/ 0 h 4000"/>
                <a:gd name="T16" fmla="*/ 0 w 7233"/>
                <a:gd name="T17" fmla="*/ 0 h 4000"/>
                <a:gd name="T18" fmla="*/ 0 w 7233"/>
                <a:gd name="T19" fmla="*/ 0 h 4000"/>
                <a:gd name="T20" fmla="*/ 0 w 7233"/>
                <a:gd name="T21" fmla="*/ 0 h 4000"/>
                <a:gd name="T22" fmla="*/ 0 w 7233"/>
                <a:gd name="T23" fmla="*/ 0 h 4000"/>
                <a:gd name="T24" fmla="*/ 0 w 7233"/>
                <a:gd name="T25" fmla="*/ 0 h 4000"/>
                <a:gd name="T26" fmla="*/ 0 w 7233"/>
                <a:gd name="T27" fmla="*/ 0 h 4000"/>
                <a:gd name="T28" fmla="*/ 0 w 7233"/>
                <a:gd name="T29" fmla="*/ 0 h 4000"/>
                <a:gd name="T30" fmla="*/ 0 w 7233"/>
                <a:gd name="T31" fmla="*/ 0 h 4000"/>
                <a:gd name="T32" fmla="*/ 0 w 7233"/>
                <a:gd name="T33" fmla="*/ 0 h 4000"/>
                <a:gd name="T34" fmla="*/ 0 w 7233"/>
                <a:gd name="T35" fmla="*/ 0 h 4000"/>
                <a:gd name="T36" fmla="*/ 0 w 7233"/>
                <a:gd name="T37" fmla="*/ 0 h 4000"/>
                <a:gd name="T38" fmla="*/ 0 w 7233"/>
                <a:gd name="T39" fmla="*/ 0 h 4000"/>
                <a:gd name="T40" fmla="*/ 0 w 7233"/>
                <a:gd name="T41" fmla="*/ 0 h 4000"/>
                <a:gd name="T42" fmla="*/ 0 w 7233"/>
                <a:gd name="T43" fmla="*/ 0 h 4000"/>
                <a:gd name="T44" fmla="*/ 0 w 7233"/>
                <a:gd name="T45" fmla="*/ 0 h 4000"/>
                <a:gd name="T46" fmla="*/ 0 w 7233"/>
                <a:gd name="T47" fmla="*/ 0 h 4000"/>
                <a:gd name="T48" fmla="*/ 0 w 7233"/>
                <a:gd name="T49" fmla="*/ 0 h 4000"/>
                <a:gd name="T50" fmla="*/ 0 w 7233"/>
                <a:gd name="T51" fmla="*/ 0 h 4000"/>
                <a:gd name="T52" fmla="*/ 0 w 7233"/>
                <a:gd name="T53" fmla="*/ 0 h 4000"/>
                <a:gd name="T54" fmla="*/ 0 w 7233"/>
                <a:gd name="T55" fmla="*/ 0 h 4000"/>
                <a:gd name="T56" fmla="*/ 0 w 7233"/>
                <a:gd name="T57" fmla="*/ 0 h 4000"/>
                <a:gd name="T58" fmla="*/ 0 w 7233"/>
                <a:gd name="T59" fmla="*/ 0 h 4000"/>
                <a:gd name="T60" fmla="*/ 0 w 7233"/>
                <a:gd name="T61" fmla="*/ 0 h 4000"/>
                <a:gd name="T62" fmla="*/ 0 w 7233"/>
                <a:gd name="T63" fmla="*/ 0 h 4000"/>
                <a:gd name="T64" fmla="*/ 0 w 7233"/>
                <a:gd name="T65" fmla="*/ 0 h 4000"/>
                <a:gd name="T66" fmla="*/ 0 w 7233"/>
                <a:gd name="T67" fmla="*/ 0 h 4000"/>
                <a:gd name="T68" fmla="*/ 0 w 7233"/>
                <a:gd name="T69" fmla="*/ 0 h 4000"/>
                <a:gd name="T70" fmla="*/ 0 w 7233"/>
                <a:gd name="T71" fmla="*/ 0 h 4000"/>
                <a:gd name="T72" fmla="*/ 0 w 7233"/>
                <a:gd name="T73" fmla="*/ 0 h 4000"/>
                <a:gd name="T74" fmla="*/ 0 w 7233"/>
                <a:gd name="T75" fmla="*/ 0 h 4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233" h="4000">
                  <a:moveTo>
                    <a:pt x="0" y="2000"/>
                  </a:moveTo>
                  <a:cubicBezTo>
                    <a:pt x="66" y="1883"/>
                    <a:pt x="133" y="1767"/>
                    <a:pt x="200" y="1653"/>
                  </a:cubicBezTo>
                  <a:cubicBezTo>
                    <a:pt x="267" y="1539"/>
                    <a:pt x="333" y="1425"/>
                    <a:pt x="400" y="1316"/>
                  </a:cubicBezTo>
                  <a:cubicBezTo>
                    <a:pt x="467" y="1207"/>
                    <a:pt x="533" y="1100"/>
                    <a:pt x="600" y="1000"/>
                  </a:cubicBezTo>
                  <a:cubicBezTo>
                    <a:pt x="667" y="900"/>
                    <a:pt x="733" y="803"/>
                    <a:pt x="800" y="714"/>
                  </a:cubicBezTo>
                  <a:cubicBezTo>
                    <a:pt x="867" y="625"/>
                    <a:pt x="933" y="542"/>
                    <a:pt x="1000" y="468"/>
                  </a:cubicBezTo>
                  <a:cubicBezTo>
                    <a:pt x="1067" y="394"/>
                    <a:pt x="1133" y="326"/>
                    <a:pt x="1200" y="268"/>
                  </a:cubicBezTo>
                  <a:cubicBezTo>
                    <a:pt x="1267" y="210"/>
                    <a:pt x="1333" y="161"/>
                    <a:pt x="1400" y="121"/>
                  </a:cubicBezTo>
                  <a:cubicBezTo>
                    <a:pt x="1467" y="81"/>
                    <a:pt x="1533" y="50"/>
                    <a:pt x="1600" y="30"/>
                  </a:cubicBezTo>
                  <a:cubicBezTo>
                    <a:pt x="1667" y="10"/>
                    <a:pt x="1733" y="0"/>
                    <a:pt x="1800" y="0"/>
                  </a:cubicBezTo>
                  <a:cubicBezTo>
                    <a:pt x="1867" y="0"/>
                    <a:pt x="1933" y="10"/>
                    <a:pt x="2000" y="30"/>
                  </a:cubicBezTo>
                  <a:cubicBezTo>
                    <a:pt x="2067" y="50"/>
                    <a:pt x="2133" y="81"/>
                    <a:pt x="2200" y="121"/>
                  </a:cubicBezTo>
                  <a:cubicBezTo>
                    <a:pt x="2267" y="161"/>
                    <a:pt x="2333" y="210"/>
                    <a:pt x="2400" y="268"/>
                  </a:cubicBezTo>
                  <a:cubicBezTo>
                    <a:pt x="2467" y="326"/>
                    <a:pt x="2533" y="394"/>
                    <a:pt x="2600" y="468"/>
                  </a:cubicBezTo>
                  <a:cubicBezTo>
                    <a:pt x="2667" y="542"/>
                    <a:pt x="2733" y="625"/>
                    <a:pt x="2800" y="714"/>
                  </a:cubicBezTo>
                  <a:cubicBezTo>
                    <a:pt x="2867" y="803"/>
                    <a:pt x="2933" y="900"/>
                    <a:pt x="3000" y="1000"/>
                  </a:cubicBezTo>
                  <a:cubicBezTo>
                    <a:pt x="3067" y="1100"/>
                    <a:pt x="3133" y="1207"/>
                    <a:pt x="3200" y="1316"/>
                  </a:cubicBezTo>
                  <a:cubicBezTo>
                    <a:pt x="3267" y="1425"/>
                    <a:pt x="3333" y="1539"/>
                    <a:pt x="3400" y="1653"/>
                  </a:cubicBezTo>
                  <a:cubicBezTo>
                    <a:pt x="3467" y="1767"/>
                    <a:pt x="3533" y="1884"/>
                    <a:pt x="3600" y="2000"/>
                  </a:cubicBezTo>
                  <a:cubicBezTo>
                    <a:pt x="3667" y="2116"/>
                    <a:pt x="3733" y="2233"/>
                    <a:pt x="3800" y="2347"/>
                  </a:cubicBezTo>
                  <a:cubicBezTo>
                    <a:pt x="3867" y="2461"/>
                    <a:pt x="3933" y="2575"/>
                    <a:pt x="4000" y="2684"/>
                  </a:cubicBezTo>
                  <a:cubicBezTo>
                    <a:pt x="4067" y="2793"/>
                    <a:pt x="4133" y="2900"/>
                    <a:pt x="4200" y="3000"/>
                  </a:cubicBezTo>
                  <a:cubicBezTo>
                    <a:pt x="4267" y="3100"/>
                    <a:pt x="4333" y="3196"/>
                    <a:pt x="4400" y="3285"/>
                  </a:cubicBezTo>
                  <a:cubicBezTo>
                    <a:pt x="4467" y="3374"/>
                    <a:pt x="4533" y="3458"/>
                    <a:pt x="4600" y="3532"/>
                  </a:cubicBezTo>
                  <a:cubicBezTo>
                    <a:pt x="4667" y="3606"/>
                    <a:pt x="4733" y="3674"/>
                    <a:pt x="4800" y="3732"/>
                  </a:cubicBezTo>
                  <a:cubicBezTo>
                    <a:pt x="4867" y="3790"/>
                    <a:pt x="4933" y="3839"/>
                    <a:pt x="5000" y="3879"/>
                  </a:cubicBezTo>
                  <a:cubicBezTo>
                    <a:pt x="5067" y="3919"/>
                    <a:pt x="5133" y="3950"/>
                    <a:pt x="5200" y="3970"/>
                  </a:cubicBezTo>
                  <a:cubicBezTo>
                    <a:pt x="5267" y="3990"/>
                    <a:pt x="5333" y="4000"/>
                    <a:pt x="5400" y="4000"/>
                  </a:cubicBezTo>
                  <a:cubicBezTo>
                    <a:pt x="5467" y="4000"/>
                    <a:pt x="5533" y="3990"/>
                    <a:pt x="5600" y="3970"/>
                  </a:cubicBezTo>
                  <a:cubicBezTo>
                    <a:pt x="5667" y="3950"/>
                    <a:pt x="5733" y="3919"/>
                    <a:pt x="5800" y="3879"/>
                  </a:cubicBezTo>
                  <a:cubicBezTo>
                    <a:pt x="5867" y="3839"/>
                    <a:pt x="5933" y="3790"/>
                    <a:pt x="6000" y="3732"/>
                  </a:cubicBezTo>
                  <a:cubicBezTo>
                    <a:pt x="6067" y="3674"/>
                    <a:pt x="6133" y="3606"/>
                    <a:pt x="6200" y="3532"/>
                  </a:cubicBezTo>
                  <a:cubicBezTo>
                    <a:pt x="6267" y="3458"/>
                    <a:pt x="6333" y="3375"/>
                    <a:pt x="6400" y="3286"/>
                  </a:cubicBezTo>
                  <a:cubicBezTo>
                    <a:pt x="6467" y="3197"/>
                    <a:pt x="6533" y="3100"/>
                    <a:pt x="6600" y="3000"/>
                  </a:cubicBezTo>
                  <a:cubicBezTo>
                    <a:pt x="6667" y="2900"/>
                    <a:pt x="6733" y="2793"/>
                    <a:pt x="6800" y="2684"/>
                  </a:cubicBezTo>
                  <a:cubicBezTo>
                    <a:pt x="6867" y="2575"/>
                    <a:pt x="6933" y="2462"/>
                    <a:pt x="7000" y="2348"/>
                  </a:cubicBezTo>
                  <a:cubicBezTo>
                    <a:pt x="7067" y="2234"/>
                    <a:pt x="7167" y="2058"/>
                    <a:pt x="7200" y="2000"/>
                  </a:cubicBezTo>
                  <a:cubicBezTo>
                    <a:pt x="7233" y="1942"/>
                    <a:pt x="7216" y="1971"/>
                    <a:pt x="7200" y="2000"/>
                  </a:cubicBezTo>
                </a:path>
              </a:pathLst>
            </a:custGeom>
            <a:noFill/>
            <a:ln w="19050" cap="flat">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889" name="Freeform 27"/>
            <p:cNvSpPr>
              <a:spLocks/>
            </p:cNvSpPr>
            <p:nvPr/>
          </p:nvSpPr>
          <p:spPr bwMode="auto">
            <a:xfrm>
              <a:off x="1447" y="3451"/>
              <a:ext cx="962" cy="840"/>
            </a:xfrm>
            <a:custGeom>
              <a:avLst/>
              <a:gdLst>
                <a:gd name="T0" fmla="*/ 0 w 7233"/>
                <a:gd name="T1" fmla="*/ 0 h 4000"/>
                <a:gd name="T2" fmla="*/ 0 w 7233"/>
                <a:gd name="T3" fmla="*/ 0 h 4000"/>
                <a:gd name="T4" fmla="*/ 0 w 7233"/>
                <a:gd name="T5" fmla="*/ 0 h 4000"/>
                <a:gd name="T6" fmla="*/ 0 w 7233"/>
                <a:gd name="T7" fmla="*/ 0 h 4000"/>
                <a:gd name="T8" fmla="*/ 0 w 7233"/>
                <a:gd name="T9" fmla="*/ 0 h 4000"/>
                <a:gd name="T10" fmla="*/ 0 w 7233"/>
                <a:gd name="T11" fmla="*/ 0 h 4000"/>
                <a:gd name="T12" fmla="*/ 0 w 7233"/>
                <a:gd name="T13" fmla="*/ 0 h 4000"/>
                <a:gd name="T14" fmla="*/ 0 w 7233"/>
                <a:gd name="T15" fmla="*/ 0 h 4000"/>
                <a:gd name="T16" fmla="*/ 0 w 7233"/>
                <a:gd name="T17" fmla="*/ 0 h 4000"/>
                <a:gd name="T18" fmla="*/ 0 w 7233"/>
                <a:gd name="T19" fmla="*/ 0 h 4000"/>
                <a:gd name="T20" fmla="*/ 0 w 7233"/>
                <a:gd name="T21" fmla="*/ 0 h 4000"/>
                <a:gd name="T22" fmla="*/ 0 w 7233"/>
                <a:gd name="T23" fmla="*/ 0 h 4000"/>
                <a:gd name="T24" fmla="*/ 0 w 7233"/>
                <a:gd name="T25" fmla="*/ 0 h 4000"/>
                <a:gd name="T26" fmla="*/ 0 w 7233"/>
                <a:gd name="T27" fmla="*/ 0 h 4000"/>
                <a:gd name="T28" fmla="*/ 0 w 7233"/>
                <a:gd name="T29" fmla="*/ 0 h 4000"/>
                <a:gd name="T30" fmla="*/ 0 w 7233"/>
                <a:gd name="T31" fmla="*/ 0 h 4000"/>
                <a:gd name="T32" fmla="*/ 0 w 7233"/>
                <a:gd name="T33" fmla="*/ 0 h 4000"/>
                <a:gd name="T34" fmla="*/ 0 w 7233"/>
                <a:gd name="T35" fmla="*/ 0 h 4000"/>
                <a:gd name="T36" fmla="*/ 0 w 7233"/>
                <a:gd name="T37" fmla="*/ 0 h 4000"/>
                <a:gd name="T38" fmla="*/ 0 w 7233"/>
                <a:gd name="T39" fmla="*/ 0 h 4000"/>
                <a:gd name="T40" fmla="*/ 0 w 7233"/>
                <a:gd name="T41" fmla="*/ 0 h 4000"/>
                <a:gd name="T42" fmla="*/ 0 w 7233"/>
                <a:gd name="T43" fmla="*/ 0 h 4000"/>
                <a:gd name="T44" fmla="*/ 0 w 7233"/>
                <a:gd name="T45" fmla="*/ 0 h 4000"/>
                <a:gd name="T46" fmla="*/ 0 w 7233"/>
                <a:gd name="T47" fmla="*/ 0 h 4000"/>
                <a:gd name="T48" fmla="*/ 0 w 7233"/>
                <a:gd name="T49" fmla="*/ 0 h 4000"/>
                <a:gd name="T50" fmla="*/ 0 w 7233"/>
                <a:gd name="T51" fmla="*/ 0 h 4000"/>
                <a:gd name="T52" fmla="*/ 0 w 7233"/>
                <a:gd name="T53" fmla="*/ 0 h 4000"/>
                <a:gd name="T54" fmla="*/ 0 w 7233"/>
                <a:gd name="T55" fmla="*/ 0 h 4000"/>
                <a:gd name="T56" fmla="*/ 0 w 7233"/>
                <a:gd name="T57" fmla="*/ 0 h 4000"/>
                <a:gd name="T58" fmla="*/ 0 w 7233"/>
                <a:gd name="T59" fmla="*/ 0 h 4000"/>
                <a:gd name="T60" fmla="*/ 0 w 7233"/>
                <a:gd name="T61" fmla="*/ 0 h 4000"/>
                <a:gd name="T62" fmla="*/ 0 w 7233"/>
                <a:gd name="T63" fmla="*/ 0 h 4000"/>
                <a:gd name="T64" fmla="*/ 0 w 7233"/>
                <a:gd name="T65" fmla="*/ 0 h 4000"/>
                <a:gd name="T66" fmla="*/ 0 w 7233"/>
                <a:gd name="T67" fmla="*/ 0 h 4000"/>
                <a:gd name="T68" fmla="*/ 0 w 7233"/>
                <a:gd name="T69" fmla="*/ 0 h 4000"/>
                <a:gd name="T70" fmla="*/ 0 w 7233"/>
                <a:gd name="T71" fmla="*/ 0 h 4000"/>
                <a:gd name="T72" fmla="*/ 0 w 7233"/>
                <a:gd name="T73" fmla="*/ 0 h 4000"/>
                <a:gd name="T74" fmla="*/ 0 w 7233"/>
                <a:gd name="T75" fmla="*/ 0 h 4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233" h="4000">
                  <a:moveTo>
                    <a:pt x="0" y="2000"/>
                  </a:moveTo>
                  <a:cubicBezTo>
                    <a:pt x="66" y="1883"/>
                    <a:pt x="133" y="1767"/>
                    <a:pt x="200" y="1653"/>
                  </a:cubicBezTo>
                  <a:cubicBezTo>
                    <a:pt x="267" y="1539"/>
                    <a:pt x="333" y="1425"/>
                    <a:pt x="400" y="1316"/>
                  </a:cubicBezTo>
                  <a:cubicBezTo>
                    <a:pt x="467" y="1207"/>
                    <a:pt x="533" y="1100"/>
                    <a:pt x="600" y="1000"/>
                  </a:cubicBezTo>
                  <a:cubicBezTo>
                    <a:pt x="667" y="900"/>
                    <a:pt x="733" y="803"/>
                    <a:pt x="800" y="714"/>
                  </a:cubicBezTo>
                  <a:cubicBezTo>
                    <a:pt x="867" y="625"/>
                    <a:pt x="933" y="542"/>
                    <a:pt x="1000" y="468"/>
                  </a:cubicBezTo>
                  <a:cubicBezTo>
                    <a:pt x="1067" y="394"/>
                    <a:pt x="1133" y="326"/>
                    <a:pt x="1200" y="268"/>
                  </a:cubicBezTo>
                  <a:cubicBezTo>
                    <a:pt x="1267" y="210"/>
                    <a:pt x="1333" y="161"/>
                    <a:pt x="1400" y="121"/>
                  </a:cubicBezTo>
                  <a:cubicBezTo>
                    <a:pt x="1467" y="81"/>
                    <a:pt x="1533" y="50"/>
                    <a:pt x="1600" y="30"/>
                  </a:cubicBezTo>
                  <a:cubicBezTo>
                    <a:pt x="1667" y="10"/>
                    <a:pt x="1733" y="0"/>
                    <a:pt x="1800" y="0"/>
                  </a:cubicBezTo>
                  <a:cubicBezTo>
                    <a:pt x="1867" y="0"/>
                    <a:pt x="1933" y="10"/>
                    <a:pt x="2000" y="30"/>
                  </a:cubicBezTo>
                  <a:cubicBezTo>
                    <a:pt x="2067" y="50"/>
                    <a:pt x="2133" y="81"/>
                    <a:pt x="2200" y="121"/>
                  </a:cubicBezTo>
                  <a:cubicBezTo>
                    <a:pt x="2267" y="161"/>
                    <a:pt x="2333" y="210"/>
                    <a:pt x="2400" y="268"/>
                  </a:cubicBezTo>
                  <a:cubicBezTo>
                    <a:pt x="2467" y="326"/>
                    <a:pt x="2533" y="394"/>
                    <a:pt x="2600" y="468"/>
                  </a:cubicBezTo>
                  <a:cubicBezTo>
                    <a:pt x="2667" y="542"/>
                    <a:pt x="2733" y="625"/>
                    <a:pt x="2800" y="714"/>
                  </a:cubicBezTo>
                  <a:cubicBezTo>
                    <a:pt x="2867" y="803"/>
                    <a:pt x="2933" y="900"/>
                    <a:pt x="3000" y="1000"/>
                  </a:cubicBezTo>
                  <a:cubicBezTo>
                    <a:pt x="3067" y="1100"/>
                    <a:pt x="3133" y="1207"/>
                    <a:pt x="3200" y="1316"/>
                  </a:cubicBezTo>
                  <a:cubicBezTo>
                    <a:pt x="3267" y="1425"/>
                    <a:pt x="3333" y="1539"/>
                    <a:pt x="3400" y="1653"/>
                  </a:cubicBezTo>
                  <a:cubicBezTo>
                    <a:pt x="3467" y="1767"/>
                    <a:pt x="3533" y="1884"/>
                    <a:pt x="3600" y="2000"/>
                  </a:cubicBezTo>
                  <a:cubicBezTo>
                    <a:pt x="3667" y="2116"/>
                    <a:pt x="3733" y="2233"/>
                    <a:pt x="3800" y="2347"/>
                  </a:cubicBezTo>
                  <a:cubicBezTo>
                    <a:pt x="3867" y="2461"/>
                    <a:pt x="3933" y="2575"/>
                    <a:pt x="4000" y="2684"/>
                  </a:cubicBezTo>
                  <a:cubicBezTo>
                    <a:pt x="4067" y="2793"/>
                    <a:pt x="4133" y="2900"/>
                    <a:pt x="4200" y="3000"/>
                  </a:cubicBezTo>
                  <a:cubicBezTo>
                    <a:pt x="4267" y="3100"/>
                    <a:pt x="4333" y="3196"/>
                    <a:pt x="4400" y="3285"/>
                  </a:cubicBezTo>
                  <a:cubicBezTo>
                    <a:pt x="4467" y="3374"/>
                    <a:pt x="4533" y="3458"/>
                    <a:pt x="4600" y="3532"/>
                  </a:cubicBezTo>
                  <a:cubicBezTo>
                    <a:pt x="4667" y="3606"/>
                    <a:pt x="4733" y="3674"/>
                    <a:pt x="4800" y="3732"/>
                  </a:cubicBezTo>
                  <a:cubicBezTo>
                    <a:pt x="4867" y="3790"/>
                    <a:pt x="4933" y="3839"/>
                    <a:pt x="5000" y="3879"/>
                  </a:cubicBezTo>
                  <a:cubicBezTo>
                    <a:pt x="5067" y="3919"/>
                    <a:pt x="5133" y="3950"/>
                    <a:pt x="5200" y="3970"/>
                  </a:cubicBezTo>
                  <a:cubicBezTo>
                    <a:pt x="5267" y="3990"/>
                    <a:pt x="5333" y="4000"/>
                    <a:pt x="5400" y="4000"/>
                  </a:cubicBezTo>
                  <a:cubicBezTo>
                    <a:pt x="5467" y="4000"/>
                    <a:pt x="5533" y="3990"/>
                    <a:pt x="5600" y="3970"/>
                  </a:cubicBezTo>
                  <a:cubicBezTo>
                    <a:pt x="5667" y="3950"/>
                    <a:pt x="5733" y="3919"/>
                    <a:pt x="5800" y="3879"/>
                  </a:cubicBezTo>
                  <a:cubicBezTo>
                    <a:pt x="5867" y="3839"/>
                    <a:pt x="5933" y="3790"/>
                    <a:pt x="6000" y="3732"/>
                  </a:cubicBezTo>
                  <a:cubicBezTo>
                    <a:pt x="6067" y="3674"/>
                    <a:pt x="6133" y="3606"/>
                    <a:pt x="6200" y="3532"/>
                  </a:cubicBezTo>
                  <a:cubicBezTo>
                    <a:pt x="6267" y="3458"/>
                    <a:pt x="6333" y="3375"/>
                    <a:pt x="6400" y="3286"/>
                  </a:cubicBezTo>
                  <a:cubicBezTo>
                    <a:pt x="6467" y="3197"/>
                    <a:pt x="6533" y="3100"/>
                    <a:pt x="6600" y="3000"/>
                  </a:cubicBezTo>
                  <a:cubicBezTo>
                    <a:pt x="6667" y="2900"/>
                    <a:pt x="6733" y="2793"/>
                    <a:pt x="6800" y="2684"/>
                  </a:cubicBezTo>
                  <a:cubicBezTo>
                    <a:pt x="6867" y="2575"/>
                    <a:pt x="6933" y="2462"/>
                    <a:pt x="7000" y="2348"/>
                  </a:cubicBezTo>
                  <a:cubicBezTo>
                    <a:pt x="7067" y="2234"/>
                    <a:pt x="7167" y="2058"/>
                    <a:pt x="7200" y="2000"/>
                  </a:cubicBezTo>
                  <a:cubicBezTo>
                    <a:pt x="7233" y="1942"/>
                    <a:pt x="7216" y="1971"/>
                    <a:pt x="7200" y="2000"/>
                  </a:cubicBezTo>
                </a:path>
              </a:pathLst>
            </a:custGeom>
            <a:noFill/>
            <a:ln w="19050" cap="flat">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20188" name="Group 28"/>
          <p:cNvGrpSpPr>
            <a:grpSpLocks/>
          </p:cNvGrpSpPr>
          <p:nvPr/>
        </p:nvGrpSpPr>
        <p:grpSpPr bwMode="auto">
          <a:xfrm>
            <a:off x="704850" y="2352675"/>
            <a:ext cx="3544888" cy="2019300"/>
            <a:chOff x="675" y="2761"/>
            <a:chExt cx="2233" cy="1302"/>
          </a:xfrm>
        </p:grpSpPr>
        <p:sp>
          <p:nvSpPr>
            <p:cNvPr id="35884" name="Line 29"/>
            <p:cNvSpPr>
              <a:spLocks noChangeShapeType="1"/>
            </p:cNvSpPr>
            <p:nvPr/>
          </p:nvSpPr>
          <p:spPr bwMode="auto">
            <a:xfrm>
              <a:off x="687" y="3550"/>
              <a:ext cx="2148" cy="0"/>
            </a:xfrm>
            <a:prstGeom prst="line">
              <a:avLst/>
            </a:prstGeom>
            <a:noFill/>
            <a:ln w="9525">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5885" name="Line 30"/>
            <p:cNvSpPr>
              <a:spLocks noChangeShapeType="1"/>
            </p:cNvSpPr>
            <p:nvPr/>
          </p:nvSpPr>
          <p:spPr bwMode="auto">
            <a:xfrm flipV="1">
              <a:off x="675" y="2847"/>
              <a:ext cx="0" cy="1216"/>
            </a:xfrm>
            <a:prstGeom prst="line">
              <a:avLst/>
            </a:prstGeom>
            <a:noFill/>
            <a:ln w="9525">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5886" name="Rectangle 31"/>
            <p:cNvSpPr>
              <a:spLocks noChangeArrowheads="1"/>
            </p:cNvSpPr>
            <p:nvPr/>
          </p:nvSpPr>
          <p:spPr bwMode="auto">
            <a:xfrm>
              <a:off x="2854" y="3396"/>
              <a:ext cx="54"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111111"/>
                  </a:solidFill>
                  <a:latin typeface="Times New Roman" panose="02020603050405020304" pitchFamily="18" charset="0"/>
                </a:rPr>
                <a:t>t</a:t>
              </a:r>
            </a:p>
          </p:txBody>
        </p:sp>
        <p:sp>
          <p:nvSpPr>
            <p:cNvPr id="35887" name="Rectangle 32"/>
            <p:cNvSpPr>
              <a:spLocks noChangeArrowheads="1"/>
            </p:cNvSpPr>
            <p:nvPr/>
          </p:nvSpPr>
          <p:spPr bwMode="auto">
            <a:xfrm>
              <a:off x="738" y="2761"/>
              <a:ext cx="231"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111111"/>
                  </a:solidFill>
                  <a:latin typeface="Times New Roman" panose="02020603050405020304" pitchFamily="18" charset="0"/>
                </a:rPr>
                <a:t>v</a:t>
              </a:r>
              <a:r>
                <a:rPr kumimoji="1" lang="en-US" altLang="zh-CN" sz="2400" b="1" i="1" baseline="-25000">
                  <a:solidFill>
                    <a:srgbClr val="111111"/>
                  </a:solidFill>
                  <a:latin typeface="Times New Roman" panose="02020603050405020304" pitchFamily="18" charset="0"/>
                </a:rPr>
                <a:t>o</a:t>
              </a:r>
            </a:p>
          </p:txBody>
        </p:sp>
      </p:grpSp>
      <p:grpSp>
        <p:nvGrpSpPr>
          <p:cNvPr id="220193" name="Group 33"/>
          <p:cNvGrpSpPr>
            <a:grpSpLocks/>
          </p:cNvGrpSpPr>
          <p:nvPr/>
        </p:nvGrpSpPr>
        <p:grpSpPr bwMode="auto">
          <a:xfrm>
            <a:off x="1255713" y="2992438"/>
            <a:ext cx="130175" cy="339725"/>
            <a:chOff x="1096" y="3370"/>
            <a:chExt cx="137" cy="322"/>
          </a:xfrm>
        </p:grpSpPr>
        <p:sp>
          <p:nvSpPr>
            <p:cNvPr id="35882" name="Line 34"/>
            <p:cNvSpPr>
              <a:spLocks noChangeShapeType="1"/>
            </p:cNvSpPr>
            <p:nvPr/>
          </p:nvSpPr>
          <p:spPr bwMode="auto">
            <a:xfrm flipH="1" flipV="1">
              <a:off x="1170" y="3546"/>
              <a:ext cx="63" cy="146"/>
            </a:xfrm>
            <a:prstGeom prst="line">
              <a:avLst/>
            </a:prstGeom>
            <a:noFill/>
            <a:ln w="317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5883" name="Line 35"/>
            <p:cNvSpPr>
              <a:spLocks noChangeShapeType="1"/>
            </p:cNvSpPr>
            <p:nvPr/>
          </p:nvSpPr>
          <p:spPr bwMode="auto">
            <a:xfrm flipH="1" flipV="1">
              <a:off x="1096" y="3370"/>
              <a:ext cx="72" cy="183"/>
            </a:xfrm>
            <a:prstGeom prst="line">
              <a:avLst/>
            </a:prstGeom>
            <a:noFill/>
            <a:ln w="317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220196" name="Line 36"/>
          <p:cNvSpPr>
            <a:spLocks noChangeShapeType="1"/>
          </p:cNvSpPr>
          <p:nvPr/>
        </p:nvSpPr>
        <p:spPr bwMode="auto">
          <a:xfrm flipV="1">
            <a:off x="684213" y="3346450"/>
            <a:ext cx="114300" cy="0"/>
          </a:xfrm>
          <a:prstGeom prst="line">
            <a:avLst/>
          </a:prstGeom>
          <a:noFill/>
          <a:ln w="349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0197" name="Line 37"/>
          <p:cNvSpPr>
            <a:spLocks noChangeShapeType="1"/>
          </p:cNvSpPr>
          <p:nvPr/>
        </p:nvSpPr>
        <p:spPr bwMode="auto">
          <a:xfrm flipV="1">
            <a:off x="1377950" y="3340100"/>
            <a:ext cx="928688" cy="0"/>
          </a:xfrm>
          <a:prstGeom prst="line">
            <a:avLst/>
          </a:prstGeom>
          <a:noFill/>
          <a:ln w="317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0198" name="Line 38"/>
          <p:cNvSpPr>
            <a:spLocks noChangeShapeType="1"/>
          </p:cNvSpPr>
          <p:nvPr/>
        </p:nvSpPr>
        <p:spPr bwMode="auto">
          <a:xfrm>
            <a:off x="2884488" y="3336925"/>
            <a:ext cx="595312" cy="0"/>
          </a:xfrm>
          <a:prstGeom prst="line">
            <a:avLst/>
          </a:prstGeom>
          <a:noFill/>
          <a:ln w="317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0199" name="Rectangle 39"/>
          <p:cNvSpPr>
            <a:spLocks noChangeArrowheads="1"/>
          </p:cNvSpPr>
          <p:nvPr/>
        </p:nvSpPr>
        <p:spPr bwMode="auto">
          <a:xfrm>
            <a:off x="204788" y="2874963"/>
            <a:ext cx="282575"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111111"/>
                </a:solidFill>
                <a:latin typeface="Times New Roman" panose="02020603050405020304" pitchFamily="18" charset="0"/>
              </a:rPr>
              <a:t>6V</a:t>
            </a:r>
          </a:p>
        </p:txBody>
      </p:sp>
      <p:sp>
        <p:nvSpPr>
          <p:cNvPr id="220200" name="Rectangle 40"/>
          <p:cNvSpPr>
            <a:spLocks noChangeArrowheads="1"/>
          </p:cNvSpPr>
          <p:nvPr/>
        </p:nvSpPr>
        <p:spPr bwMode="auto">
          <a:xfrm>
            <a:off x="355600" y="3230563"/>
            <a:ext cx="28257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111111"/>
                </a:solidFill>
                <a:latin typeface="Times New Roman" panose="02020603050405020304" pitchFamily="18" charset="0"/>
              </a:rPr>
              <a:t>2V</a:t>
            </a:r>
          </a:p>
        </p:txBody>
      </p:sp>
      <p:sp>
        <p:nvSpPr>
          <p:cNvPr id="220201" name="Text Box 41"/>
          <p:cNvSpPr txBox="1">
            <a:spLocks noChangeArrowheads="1"/>
          </p:cNvSpPr>
          <p:nvPr/>
        </p:nvSpPr>
        <p:spPr bwMode="auto">
          <a:xfrm>
            <a:off x="249238" y="1717675"/>
            <a:ext cx="611187" cy="307975"/>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000000"/>
                </a:solidFill>
                <a:latin typeface="Times New Roman" panose="02020603050405020304" pitchFamily="18" charset="0"/>
              </a:rPr>
              <a:t>解：</a:t>
            </a:r>
          </a:p>
        </p:txBody>
      </p:sp>
      <p:grpSp>
        <p:nvGrpSpPr>
          <p:cNvPr id="220202" name="Group 42"/>
          <p:cNvGrpSpPr>
            <a:grpSpLocks/>
          </p:cNvGrpSpPr>
          <p:nvPr/>
        </p:nvGrpSpPr>
        <p:grpSpPr bwMode="auto">
          <a:xfrm>
            <a:off x="795338" y="1652588"/>
            <a:ext cx="4064000" cy="774700"/>
            <a:chOff x="694" y="1567"/>
            <a:chExt cx="2560" cy="651"/>
          </a:xfrm>
        </p:grpSpPr>
        <p:graphicFrame>
          <p:nvGraphicFramePr>
            <p:cNvPr id="35878" name="Object 43"/>
            <p:cNvGraphicFramePr>
              <a:graphicFrameLocks noChangeAspect="1"/>
            </p:cNvGraphicFramePr>
            <p:nvPr/>
          </p:nvGraphicFramePr>
          <p:xfrm>
            <a:off x="2293" y="1567"/>
            <a:ext cx="961" cy="339"/>
          </p:xfrm>
          <a:graphic>
            <a:graphicData uri="http://schemas.openxmlformats.org/presentationml/2006/ole">
              <mc:AlternateContent xmlns:mc="http://schemas.openxmlformats.org/markup-compatibility/2006">
                <mc:Choice xmlns:v="urn:schemas-microsoft-com:vml" Requires="v">
                  <p:oleObj spid="_x0000_s36792" name="Equation" r:id="rId10" imgW="647700" imgH="228600" progId="Equation.DSMT4">
                    <p:embed/>
                  </p:oleObj>
                </mc:Choice>
                <mc:Fallback>
                  <p:oleObj name="Equation" r:id="rId10" imgW="647700" imgH="228600" progId="Equation.DSMT4">
                    <p:embed/>
                    <p:pic>
                      <p:nvPicPr>
                        <p:cNvPr id="0" name="Object 4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93" y="1567"/>
                          <a:ext cx="96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79" name="Text Box 44"/>
            <p:cNvSpPr txBox="1">
              <a:spLocks noChangeArrowheads="1"/>
            </p:cNvSpPr>
            <p:nvPr/>
          </p:nvSpPr>
          <p:spPr bwMode="auto">
            <a:xfrm>
              <a:off x="694" y="1605"/>
              <a:ext cx="1738" cy="259"/>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000000"/>
                  </a:solidFill>
                  <a:latin typeface="Times New Roman" panose="02020603050405020304" pitchFamily="18" charset="0"/>
                </a:rPr>
                <a:t>（</a:t>
              </a:r>
              <a:r>
                <a:rPr lang="en-US" altLang="zh-CN" sz="2000" b="1">
                  <a:solidFill>
                    <a:srgbClr val="000000"/>
                  </a:solidFill>
                  <a:latin typeface="Times New Roman" panose="02020603050405020304" pitchFamily="18" charset="0"/>
                </a:rPr>
                <a:t>1</a:t>
              </a:r>
              <a:r>
                <a:rPr lang="zh-CN" altLang="en-US" sz="2000" b="1">
                  <a:solidFill>
                    <a:srgbClr val="000000"/>
                  </a:solidFill>
                  <a:latin typeface="Times New Roman" panose="02020603050405020304" pitchFamily="18" charset="0"/>
                </a:rPr>
                <a:t>）</a:t>
              </a:r>
              <a:r>
                <a:rPr lang="zh-CN" altLang="en-US" sz="2000" b="1">
                  <a:solidFill>
                    <a:srgbClr val="000000"/>
                  </a:solidFill>
                  <a:latin typeface="宋体" panose="02010600030101010101" pitchFamily="2" charset="-122"/>
                </a:rPr>
                <a:t>要</a:t>
              </a:r>
              <a:r>
                <a:rPr lang="en-US" altLang="zh-CN" sz="2000" b="1" i="1">
                  <a:solidFill>
                    <a:srgbClr val="000000"/>
                  </a:solidFill>
                  <a:latin typeface="Times New Roman" panose="02020603050405020304" pitchFamily="18" charset="0"/>
                </a:rPr>
                <a:t>D</a:t>
              </a:r>
              <a:r>
                <a:rPr lang="en-US" altLang="zh-CN" sz="2000" b="1" baseline="-25000">
                  <a:solidFill>
                    <a:srgbClr val="000000"/>
                  </a:solidFill>
                  <a:latin typeface="Times New Roman" panose="02020603050405020304" pitchFamily="18" charset="0"/>
                </a:rPr>
                <a:t>1</a:t>
              </a:r>
              <a:r>
                <a:rPr lang="zh-CN" altLang="en-US" sz="2000" b="1">
                  <a:solidFill>
                    <a:srgbClr val="000000"/>
                  </a:solidFill>
                  <a:latin typeface="宋体" panose="02010600030101010101" pitchFamily="2" charset="-122"/>
                </a:rPr>
                <a:t>导通，只需</a:t>
              </a:r>
            </a:p>
          </p:txBody>
        </p:sp>
        <p:sp>
          <p:nvSpPr>
            <p:cNvPr id="35880" name="Text Box 45"/>
            <p:cNvSpPr txBox="1">
              <a:spLocks noChangeArrowheads="1"/>
            </p:cNvSpPr>
            <p:nvPr/>
          </p:nvSpPr>
          <p:spPr bwMode="auto">
            <a:xfrm>
              <a:off x="1085" y="1898"/>
              <a:ext cx="806" cy="259"/>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000000"/>
                  </a:solidFill>
                  <a:latin typeface="Times New Roman" panose="02020603050405020304" pitchFamily="18" charset="0"/>
                </a:rPr>
                <a:t>此时，</a:t>
              </a:r>
            </a:p>
          </p:txBody>
        </p:sp>
        <p:graphicFrame>
          <p:nvGraphicFramePr>
            <p:cNvPr id="35881" name="Object 46"/>
            <p:cNvGraphicFramePr>
              <a:graphicFrameLocks noChangeAspect="1"/>
            </p:cNvGraphicFramePr>
            <p:nvPr/>
          </p:nvGraphicFramePr>
          <p:xfrm>
            <a:off x="1570" y="1868"/>
            <a:ext cx="799" cy="350"/>
          </p:xfrm>
          <a:graphic>
            <a:graphicData uri="http://schemas.openxmlformats.org/presentationml/2006/ole">
              <mc:AlternateContent xmlns:mc="http://schemas.openxmlformats.org/markup-compatibility/2006">
                <mc:Choice xmlns:v="urn:schemas-microsoft-com:vml" Requires="v">
                  <p:oleObj spid="_x0000_s36793" name="Equation" r:id="rId12" imgW="520700" imgH="228600" progId="Equation.DSMT4">
                    <p:embed/>
                  </p:oleObj>
                </mc:Choice>
                <mc:Fallback>
                  <p:oleObj name="Equation" r:id="rId12" imgW="520700" imgH="228600" progId="Equation.DSMT4">
                    <p:embed/>
                    <p:pic>
                      <p:nvPicPr>
                        <p:cNvPr id="0" name="Object 4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70" y="1868"/>
                          <a:ext cx="799"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20207" name="Group 47"/>
          <p:cNvGrpSpPr>
            <a:grpSpLocks/>
          </p:cNvGrpSpPr>
          <p:nvPr/>
        </p:nvGrpSpPr>
        <p:grpSpPr bwMode="auto">
          <a:xfrm>
            <a:off x="4572000" y="3286125"/>
            <a:ext cx="3884613" cy="725488"/>
            <a:chOff x="655" y="2062"/>
            <a:chExt cx="2447" cy="609"/>
          </a:xfrm>
        </p:grpSpPr>
        <p:graphicFrame>
          <p:nvGraphicFramePr>
            <p:cNvPr id="35874" name="Object 48"/>
            <p:cNvGraphicFramePr>
              <a:graphicFrameLocks noChangeAspect="1"/>
            </p:cNvGraphicFramePr>
            <p:nvPr/>
          </p:nvGraphicFramePr>
          <p:xfrm>
            <a:off x="2237" y="2064"/>
            <a:ext cx="865" cy="305"/>
          </p:xfrm>
          <a:graphic>
            <a:graphicData uri="http://schemas.openxmlformats.org/presentationml/2006/ole">
              <mc:AlternateContent xmlns:mc="http://schemas.openxmlformats.org/markup-compatibility/2006">
                <mc:Choice xmlns:v="urn:schemas-microsoft-com:vml" Requires="v">
                  <p:oleObj spid="_x0000_s36794" name="Equation" r:id="rId14" imgW="647700" imgH="228600" progId="Equation.DSMT4">
                    <p:embed/>
                  </p:oleObj>
                </mc:Choice>
                <mc:Fallback>
                  <p:oleObj name="Equation" r:id="rId14" imgW="647700" imgH="228600" progId="Equation.DSMT4">
                    <p:embed/>
                    <p:pic>
                      <p:nvPicPr>
                        <p:cNvPr id="0" name="Object 4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37" y="2064"/>
                          <a:ext cx="865" cy="305"/>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75" name="Text Box 49"/>
            <p:cNvSpPr txBox="1">
              <a:spLocks noChangeArrowheads="1"/>
            </p:cNvSpPr>
            <p:nvPr/>
          </p:nvSpPr>
          <p:spPr bwMode="auto">
            <a:xfrm>
              <a:off x="655" y="2062"/>
              <a:ext cx="1738" cy="259"/>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000000"/>
                  </a:solidFill>
                  <a:latin typeface="Times New Roman" panose="02020603050405020304" pitchFamily="18" charset="0"/>
                </a:rPr>
                <a:t>（</a:t>
              </a:r>
              <a:r>
                <a:rPr lang="en-US" altLang="zh-CN" sz="2000" b="1">
                  <a:solidFill>
                    <a:srgbClr val="000000"/>
                  </a:solidFill>
                  <a:latin typeface="Times New Roman" panose="02020603050405020304" pitchFamily="18" charset="0"/>
                </a:rPr>
                <a:t>2</a:t>
              </a:r>
              <a:r>
                <a:rPr lang="zh-CN" altLang="en-US" sz="2000" b="1">
                  <a:solidFill>
                    <a:srgbClr val="000000"/>
                  </a:solidFill>
                  <a:latin typeface="Times New Roman" panose="02020603050405020304" pitchFamily="18" charset="0"/>
                </a:rPr>
                <a:t>）</a:t>
              </a:r>
              <a:r>
                <a:rPr lang="zh-CN" altLang="en-US" sz="2000" b="1">
                  <a:solidFill>
                    <a:srgbClr val="000000"/>
                  </a:solidFill>
                  <a:latin typeface="楷体_GB2312" pitchFamily="49" charset="-122"/>
                </a:rPr>
                <a:t>要</a:t>
              </a:r>
              <a:r>
                <a:rPr lang="en-US" altLang="zh-CN" sz="2000" b="1" i="1">
                  <a:solidFill>
                    <a:srgbClr val="000000"/>
                  </a:solidFill>
                  <a:latin typeface="Times New Roman" panose="02020603050405020304" pitchFamily="18" charset="0"/>
                  <a:ea typeface="楷体_GB2312" pitchFamily="49" charset="-122"/>
                </a:rPr>
                <a:t>D</a:t>
              </a:r>
              <a:r>
                <a:rPr lang="en-US" altLang="zh-CN" sz="2000" b="1" baseline="-25000">
                  <a:solidFill>
                    <a:srgbClr val="000000"/>
                  </a:solidFill>
                  <a:latin typeface="Times New Roman" panose="02020603050405020304" pitchFamily="18" charset="0"/>
                  <a:ea typeface="楷体_GB2312" pitchFamily="49" charset="-122"/>
                </a:rPr>
                <a:t>2</a:t>
              </a:r>
              <a:r>
                <a:rPr lang="zh-CN" altLang="en-US" sz="2000" b="1">
                  <a:solidFill>
                    <a:srgbClr val="000000"/>
                  </a:solidFill>
                  <a:latin typeface="宋体" panose="02010600030101010101" pitchFamily="2" charset="-122"/>
                </a:rPr>
                <a:t>导通，只需</a:t>
              </a:r>
            </a:p>
          </p:txBody>
        </p:sp>
        <p:sp>
          <p:nvSpPr>
            <p:cNvPr id="35876" name="Text Box 50"/>
            <p:cNvSpPr txBox="1">
              <a:spLocks noChangeArrowheads="1"/>
            </p:cNvSpPr>
            <p:nvPr/>
          </p:nvSpPr>
          <p:spPr bwMode="auto">
            <a:xfrm>
              <a:off x="1064" y="2412"/>
              <a:ext cx="806" cy="259"/>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000000"/>
                  </a:solidFill>
                  <a:latin typeface="Times New Roman" panose="02020603050405020304" pitchFamily="18" charset="0"/>
                </a:rPr>
                <a:t>此时，</a:t>
              </a:r>
            </a:p>
          </p:txBody>
        </p:sp>
        <p:graphicFrame>
          <p:nvGraphicFramePr>
            <p:cNvPr id="35877" name="Object 51"/>
            <p:cNvGraphicFramePr>
              <a:graphicFrameLocks noChangeAspect="1"/>
            </p:cNvGraphicFramePr>
            <p:nvPr/>
          </p:nvGraphicFramePr>
          <p:xfrm>
            <a:off x="1549" y="2381"/>
            <a:ext cx="661" cy="290"/>
          </p:xfrm>
          <a:graphic>
            <a:graphicData uri="http://schemas.openxmlformats.org/presentationml/2006/ole">
              <mc:AlternateContent xmlns:mc="http://schemas.openxmlformats.org/markup-compatibility/2006">
                <mc:Choice xmlns:v="urn:schemas-microsoft-com:vml" Requires="v">
                  <p:oleObj spid="_x0000_s36795" name="Equation" r:id="rId16" imgW="520700" imgH="228600" progId="Equation.DSMT4">
                    <p:embed/>
                  </p:oleObj>
                </mc:Choice>
                <mc:Fallback>
                  <p:oleObj name="Equation" r:id="rId16" imgW="520700" imgH="228600" progId="Equation.DSMT4">
                    <p:embed/>
                    <p:pic>
                      <p:nvPicPr>
                        <p:cNvPr id="0" name="Object 5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49" y="2381"/>
                          <a:ext cx="661" cy="29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20212" name="Group 52"/>
          <p:cNvGrpSpPr>
            <a:grpSpLocks/>
          </p:cNvGrpSpPr>
          <p:nvPr/>
        </p:nvGrpSpPr>
        <p:grpSpPr bwMode="auto">
          <a:xfrm>
            <a:off x="4572000" y="4064000"/>
            <a:ext cx="4221163" cy="739775"/>
            <a:chOff x="2931" y="2436"/>
            <a:chExt cx="2659" cy="621"/>
          </a:xfrm>
        </p:grpSpPr>
        <p:graphicFrame>
          <p:nvGraphicFramePr>
            <p:cNvPr id="35869" name="Object 53"/>
            <p:cNvGraphicFramePr>
              <a:graphicFrameLocks noChangeAspect="1"/>
            </p:cNvGraphicFramePr>
            <p:nvPr/>
          </p:nvGraphicFramePr>
          <p:xfrm>
            <a:off x="4337" y="2770"/>
            <a:ext cx="1083" cy="287"/>
          </p:xfrm>
          <a:graphic>
            <a:graphicData uri="http://schemas.openxmlformats.org/presentationml/2006/ole">
              <mc:AlternateContent xmlns:mc="http://schemas.openxmlformats.org/markup-compatibility/2006">
                <mc:Choice xmlns:v="urn:schemas-microsoft-com:vml" Requires="v">
                  <p:oleObj spid="_x0000_s36796" name="Equation" r:id="rId18" imgW="736600" imgH="228600" progId="Equation.DSMT4">
                    <p:embed/>
                  </p:oleObj>
                </mc:Choice>
                <mc:Fallback>
                  <p:oleObj name="Equation" r:id="rId18" imgW="736600" imgH="228600" progId="Equation.DSMT4">
                    <p:embed/>
                    <p:pic>
                      <p:nvPicPr>
                        <p:cNvPr id="0" name="Object 5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37" y="2770"/>
                          <a:ext cx="1083" cy="287"/>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70" name="Object 54"/>
            <p:cNvGraphicFramePr>
              <a:graphicFrameLocks noChangeAspect="1"/>
            </p:cNvGraphicFramePr>
            <p:nvPr/>
          </p:nvGraphicFramePr>
          <p:xfrm>
            <a:off x="3534" y="2436"/>
            <a:ext cx="1323" cy="305"/>
          </p:xfrm>
          <a:graphic>
            <a:graphicData uri="http://schemas.openxmlformats.org/presentationml/2006/ole">
              <mc:AlternateContent xmlns:mc="http://schemas.openxmlformats.org/markup-compatibility/2006">
                <mc:Choice xmlns:v="urn:schemas-microsoft-com:vml" Requires="v">
                  <p:oleObj spid="_x0000_s36797" name="Equation" r:id="rId20" imgW="990600" imgH="228600" progId="Equation.DSMT4">
                    <p:embed/>
                  </p:oleObj>
                </mc:Choice>
                <mc:Fallback>
                  <p:oleObj name="Equation" r:id="rId20" imgW="990600" imgH="228600" progId="Equation.DSMT4">
                    <p:embed/>
                    <p:pic>
                      <p:nvPicPr>
                        <p:cNvPr id="0" name="Object 5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34" y="2436"/>
                          <a:ext cx="1323" cy="305"/>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71" name="Text Box 55"/>
            <p:cNvSpPr txBox="1">
              <a:spLocks noChangeArrowheads="1"/>
            </p:cNvSpPr>
            <p:nvPr/>
          </p:nvSpPr>
          <p:spPr bwMode="auto">
            <a:xfrm>
              <a:off x="2931" y="2483"/>
              <a:ext cx="814" cy="259"/>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000000"/>
                  </a:solidFill>
                  <a:latin typeface="Times New Roman" panose="02020603050405020304" pitchFamily="18" charset="0"/>
                </a:rPr>
                <a:t>（</a:t>
              </a:r>
              <a:r>
                <a:rPr lang="en-US" altLang="zh-CN" sz="2000" b="1">
                  <a:solidFill>
                    <a:srgbClr val="000000"/>
                  </a:solidFill>
                  <a:latin typeface="Times New Roman" panose="02020603050405020304" pitchFamily="18" charset="0"/>
                </a:rPr>
                <a:t>3</a:t>
              </a:r>
              <a:r>
                <a:rPr lang="zh-CN" altLang="en-US" sz="2000" b="1">
                  <a:solidFill>
                    <a:srgbClr val="000000"/>
                  </a:solidFill>
                  <a:latin typeface="Times New Roman" panose="02020603050405020304" pitchFamily="18" charset="0"/>
                </a:rPr>
                <a:t>）当</a:t>
              </a:r>
            </a:p>
          </p:txBody>
        </p:sp>
        <p:sp>
          <p:nvSpPr>
            <p:cNvPr id="35872" name="Text Box 56"/>
            <p:cNvSpPr txBox="1">
              <a:spLocks noChangeArrowheads="1"/>
            </p:cNvSpPr>
            <p:nvPr/>
          </p:nvSpPr>
          <p:spPr bwMode="auto">
            <a:xfrm>
              <a:off x="3151" y="2798"/>
              <a:ext cx="1180" cy="259"/>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solidFill>
                    <a:srgbClr val="000000"/>
                  </a:solidFill>
                  <a:latin typeface="Times New Roman" panose="02020603050405020304" pitchFamily="18" charset="0"/>
                  <a:ea typeface="楷体_GB2312" pitchFamily="49" charset="-122"/>
                </a:rPr>
                <a:t>D</a:t>
              </a:r>
              <a:r>
                <a:rPr lang="en-US" altLang="zh-CN" sz="2000" b="1" baseline="-25000">
                  <a:solidFill>
                    <a:srgbClr val="000000"/>
                  </a:solidFill>
                  <a:latin typeface="楷体_GB2312" pitchFamily="49" charset="-122"/>
                  <a:ea typeface="楷体_GB2312" pitchFamily="49" charset="-122"/>
                </a:rPr>
                <a:t>2</a:t>
              </a:r>
              <a:r>
                <a:rPr lang="zh-CN" altLang="en-US" sz="2000" b="1">
                  <a:solidFill>
                    <a:srgbClr val="000000"/>
                  </a:solidFill>
                  <a:latin typeface="楷体_GB2312" pitchFamily="49" charset="-122"/>
                </a:rPr>
                <a:t>截止，此时，</a:t>
              </a:r>
            </a:p>
          </p:txBody>
        </p:sp>
        <p:sp>
          <p:nvSpPr>
            <p:cNvPr id="35873" name="Rectangle 57"/>
            <p:cNvSpPr>
              <a:spLocks noChangeArrowheads="1"/>
            </p:cNvSpPr>
            <p:nvPr/>
          </p:nvSpPr>
          <p:spPr bwMode="auto">
            <a:xfrm>
              <a:off x="4771" y="2472"/>
              <a:ext cx="819" cy="336"/>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000000"/>
                  </a:solidFill>
                </a:rPr>
                <a:t>时， </a:t>
              </a:r>
              <a:r>
                <a:rPr lang="en-US" altLang="zh-CN" sz="2000" b="1" i="1">
                  <a:solidFill>
                    <a:srgbClr val="000000"/>
                  </a:solidFill>
                  <a:latin typeface="Times New Roman" panose="02020603050405020304" pitchFamily="18" charset="0"/>
                </a:rPr>
                <a:t>D</a:t>
              </a:r>
              <a:r>
                <a:rPr lang="en-US" altLang="zh-CN" sz="2000" b="1" baseline="-25000">
                  <a:solidFill>
                    <a:srgbClr val="000000"/>
                  </a:solidFill>
                  <a:latin typeface="Times New Roman" panose="02020603050405020304" pitchFamily="18" charset="0"/>
                </a:rPr>
                <a:t>1</a:t>
              </a:r>
              <a:r>
                <a:rPr lang="zh-CN" altLang="en-US" sz="2000" b="1">
                  <a:solidFill>
                    <a:srgbClr val="000000"/>
                  </a:solidFill>
                  <a:latin typeface="Times New Roman" panose="02020603050405020304" pitchFamily="18" charset="0"/>
                </a:rPr>
                <a:t>、</a:t>
              </a:r>
            </a:p>
          </p:txBody>
        </p:sp>
      </p:grpSp>
      <p:sp>
        <p:nvSpPr>
          <p:cNvPr id="220218" name="Line 58"/>
          <p:cNvSpPr>
            <a:spLocks noChangeShapeType="1"/>
          </p:cNvSpPr>
          <p:nvPr/>
        </p:nvSpPr>
        <p:spPr bwMode="auto">
          <a:xfrm flipV="1">
            <a:off x="779463" y="2970213"/>
            <a:ext cx="161925" cy="38100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0219" name="Line 59"/>
          <p:cNvSpPr>
            <a:spLocks noChangeShapeType="1"/>
          </p:cNvSpPr>
          <p:nvPr/>
        </p:nvSpPr>
        <p:spPr bwMode="auto">
          <a:xfrm>
            <a:off x="935038" y="2990850"/>
            <a:ext cx="304800" cy="0"/>
          </a:xfrm>
          <a:prstGeom prst="line">
            <a:avLst/>
          </a:prstGeom>
          <a:noFill/>
          <a:ln w="317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0220" name="Line 60"/>
          <p:cNvSpPr>
            <a:spLocks noChangeShapeType="1"/>
          </p:cNvSpPr>
          <p:nvPr/>
        </p:nvSpPr>
        <p:spPr bwMode="auto">
          <a:xfrm>
            <a:off x="2446338" y="2992438"/>
            <a:ext cx="304800" cy="0"/>
          </a:xfrm>
          <a:prstGeom prst="line">
            <a:avLst/>
          </a:prstGeom>
          <a:noFill/>
          <a:ln w="317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220221" name="Group 61"/>
          <p:cNvGrpSpPr>
            <a:grpSpLocks/>
          </p:cNvGrpSpPr>
          <p:nvPr/>
        </p:nvGrpSpPr>
        <p:grpSpPr bwMode="auto">
          <a:xfrm>
            <a:off x="2286000" y="2984500"/>
            <a:ext cx="176213" cy="347663"/>
            <a:chOff x="1580" y="3401"/>
            <a:chExt cx="111" cy="291"/>
          </a:xfrm>
        </p:grpSpPr>
        <p:sp>
          <p:nvSpPr>
            <p:cNvPr id="35867" name="Line 62"/>
            <p:cNvSpPr>
              <a:spLocks noChangeShapeType="1"/>
            </p:cNvSpPr>
            <p:nvPr/>
          </p:nvSpPr>
          <p:spPr bwMode="auto">
            <a:xfrm flipV="1">
              <a:off x="1635" y="3401"/>
              <a:ext cx="56" cy="146"/>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5868" name="Line 63"/>
            <p:cNvSpPr>
              <a:spLocks noChangeShapeType="1"/>
            </p:cNvSpPr>
            <p:nvPr/>
          </p:nvSpPr>
          <p:spPr bwMode="auto">
            <a:xfrm flipV="1">
              <a:off x="1580" y="3546"/>
              <a:ext cx="56" cy="146"/>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220224" name="Line 64"/>
          <p:cNvSpPr>
            <a:spLocks noChangeShapeType="1"/>
          </p:cNvSpPr>
          <p:nvPr/>
        </p:nvSpPr>
        <p:spPr bwMode="auto">
          <a:xfrm flipH="1" flipV="1">
            <a:off x="2747963" y="2989263"/>
            <a:ext cx="128587" cy="347662"/>
          </a:xfrm>
          <a:prstGeom prst="line">
            <a:avLst/>
          </a:prstGeom>
          <a:noFill/>
          <a:ln w="317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5" name="Rectangle 23"/>
          <p:cNvSpPr>
            <a:spLocks noChangeArrowheads="1"/>
          </p:cNvSpPr>
          <p:nvPr/>
        </p:nvSpPr>
        <p:spPr bwMode="auto">
          <a:xfrm>
            <a:off x="5068888" y="1206500"/>
            <a:ext cx="3724275" cy="40005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b="1">
                <a:solidFill>
                  <a:srgbClr val="FF0000"/>
                </a:solidFill>
                <a:latin typeface="Times New Roman" panose="02020603050405020304" pitchFamily="18" charset="0"/>
              </a:rPr>
              <a:t>提问</a:t>
            </a:r>
            <a:r>
              <a:rPr lang="en-US" altLang="zh-CN" sz="2000" b="1">
                <a:solidFill>
                  <a:srgbClr val="FF0000"/>
                </a:solidFill>
                <a:latin typeface="Times New Roman" panose="02020603050405020304" pitchFamily="18" charset="0"/>
              </a:rPr>
              <a:t>: </a:t>
            </a:r>
            <a:r>
              <a:rPr lang="zh-CN" altLang="en-US" sz="2000" b="1">
                <a:solidFill>
                  <a:srgbClr val="FF0000"/>
                </a:solidFill>
                <a:latin typeface="Times New Roman" panose="02020603050405020304" pitchFamily="18" charset="0"/>
              </a:rPr>
              <a:t>如果</a:t>
            </a:r>
            <a:r>
              <a:rPr lang="en-US" altLang="zh-CN" sz="2000" b="1" i="1">
                <a:solidFill>
                  <a:srgbClr val="FF0000"/>
                </a:solidFill>
                <a:latin typeface="Times New Roman" panose="02020603050405020304" pitchFamily="18" charset="0"/>
              </a:rPr>
              <a:t>D</a:t>
            </a:r>
            <a:r>
              <a:rPr lang="en-US" altLang="zh-CN" sz="2000" b="1" baseline="-25000">
                <a:solidFill>
                  <a:srgbClr val="FF0000"/>
                </a:solidFill>
                <a:latin typeface="Times New Roman" panose="02020603050405020304" pitchFamily="18" charset="0"/>
              </a:rPr>
              <a:t>2</a:t>
            </a:r>
            <a:r>
              <a:rPr lang="zh-CN" altLang="en-US" sz="2000" b="1">
                <a:solidFill>
                  <a:srgbClr val="FF0000"/>
                </a:solidFill>
                <a:latin typeface="Times New Roman" panose="02020603050405020304" pitchFamily="18" charset="0"/>
              </a:rPr>
              <a:t>转</a:t>
            </a:r>
            <a:r>
              <a:rPr lang="en-US" altLang="zh-CN" sz="2000" b="1">
                <a:solidFill>
                  <a:srgbClr val="FF0000"/>
                </a:solidFill>
                <a:latin typeface="Times New Roman" panose="02020603050405020304" pitchFamily="18" charset="0"/>
              </a:rPr>
              <a:t>180</a:t>
            </a:r>
            <a:r>
              <a:rPr lang="zh-CN" altLang="en-US" sz="2000" b="1">
                <a:solidFill>
                  <a:srgbClr val="FF0000"/>
                </a:solidFill>
                <a:latin typeface="Times New Roman" panose="02020603050405020304" pitchFamily="18" charset="0"/>
              </a:rPr>
              <a:t>度呢。</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01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220185"/>
                                        </p:tgtEl>
                                        <p:attrNameLst>
                                          <p:attrName>style.visibility</p:attrName>
                                        </p:attrNameLst>
                                      </p:cBhvr>
                                      <p:to>
                                        <p:strVal val="visible"/>
                                      </p:to>
                                    </p:set>
                                    <p:animEffect transition="in" filter="wipe(left)">
                                      <p:cBhvr>
                                        <p:cTn id="11" dur="500"/>
                                        <p:tgtEl>
                                          <p:spTgt spid="22018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2020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2020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20199"/>
                                        </p:tgtEl>
                                        <p:attrNameLst>
                                          <p:attrName>style.visibility</p:attrName>
                                        </p:attrNameLst>
                                      </p:cBhvr>
                                      <p:to>
                                        <p:strVal val="visible"/>
                                      </p:to>
                                    </p:set>
                                    <p:animEffect transition="in" filter="wipe(left)">
                                      <p:cBhvr>
                                        <p:cTn id="24" dur="500"/>
                                        <p:tgtEl>
                                          <p:spTgt spid="220199"/>
                                        </p:tgtEl>
                                      </p:cBhvr>
                                    </p:animEffect>
                                  </p:childTnLst>
                                </p:cTn>
                              </p:par>
                              <p:par>
                                <p:cTn id="25" presetID="22" presetClass="entr" presetSubtype="8" fill="hold" nodeType="withEffect">
                                  <p:stCondLst>
                                    <p:cond delay="0"/>
                                  </p:stCondLst>
                                  <p:childTnLst>
                                    <p:set>
                                      <p:cBhvr>
                                        <p:cTn id="26" dur="1" fill="hold">
                                          <p:stCondLst>
                                            <p:cond delay="0"/>
                                          </p:stCondLst>
                                        </p:cTn>
                                        <p:tgtEl>
                                          <p:spTgt spid="220179"/>
                                        </p:tgtEl>
                                        <p:attrNameLst>
                                          <p:attrName>style.visibility</p:attrName>
                                        </p:attrNameLst>
                                      </p:cBhvr>
                                      <p:to>
                                        <p:strVal val="visible"/>
                                      </p:to>
                                    </p:set>
                                    <p:animEffect transition="in" filter="wipe(left)">
                                      <p:cBhvr>
                                        <p:cTn id="27" dur="500"/>
                                        <p:tgtEl>
                                          <p:spTgt spid="22017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20219"/>
                                        </p:tgtEl>
                                        <p:attrNameLst>
                                          <p:attrName>style.visibility</p:attrName>
                                        </p:attrNameLst>
                                      </p:cBhvr>
                                      <p:to>
                                        <p:strVal val="visible"/>
                                      </p:to>
                                    </p:set>
                                    <p:animEffect transition="in" filter="wipe(left)">
                                      <p:cBhvr>
                                        <p:cTn id="32" dur="500"/>
                                        <p:tgtEl>
                                          <p:spTgt spid="22021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20220"/>
                                        </p:tgtEl>
                                        <p:attrNameLst>
                                          <p:attrName>style.visibility</p:attrName>
                                        </p:attrNameLst>
                                      </p:cBhvr>
                                      <p:to>
                                        <p:strVal val="visible"/>
                                      </p:to>
                                    </p:set>
                                    <p:animEffect transition="in" filter="wipe(left)">
                                      <p:cBhvr>
                                        <p:cTn id="37" dur="500"/>
                                        <p:tgtEl>
                                          <p:spTgt spid="2202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220207"/>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20200"/>
                                        </p:tgtEl>
                                        <p:attrNameLst>
                                          <p:attrName>style.visibility</p:attrName>
                                        </p:attrNameLst>
                                      </p:cBhvr>
                                      <p:to>
                                        <p:strVal val="visible"/>
                                      </p:to>
                                    </p:set>
                                    <p:animEffect transition="in" filter="wipe(left)">
                                      <p:cBhvr>
                                        <p:cTn id="46" dur="500"/>
                                        <p:tgtEl>
                                          <p:spTgt spid="220200"/>
                                        </p:tgtEl>
                                      </p:cBhvr>
                                    </p:animEffect>
                                  </p:childTnLst>
                                </p:cTn>
                              </p:par>
                            </p:childTnLst>
                          </p:cTn>
                        </p:par>
                        <p:par>
                          <p:cTn id="47" fill="hold" nodeType="afterGroup">
                            <p:stCondLst>
                              <p:cond delay="500"/>
                            </p:stCondLst>
                            <p:childTnLst>
                              <p:par>
                                <p:cTn id="48" presetID="22" presetClass="entr" presetSubtype="8" fill="hold" nodeType="afterEffect">
                                  <p:stCondLst>
                                    <p:cond delay="0"/>
                                  </p:stCondLst>
                                  <p:childTnLst>
                                    <p:set>
                                      <p:cBhvr>
                                        <p:cTn id="49" dur="1" fill="hold">
                                          <p:stCondLst>
                                            <p:cond delay="0"/>
                                          </p:stCondLst>
                                        </p:cTn>
                                        <p:tgtEl>
                                          <p:spTgt spid="220180"/>
                                        </p:tgtEl>
                                        <p:attrNameLst>
                                          <p:attrName>style.visibility</p:attrName>
                                        </p:attrNameLst>
                                      </p:cBhvr>
                                      <p:to>
                                        <p:strVal val="visible"/>
                                      </p:to>
                                    </p:set>
                                    <p:animEffect transition="in" filter="wipe(left)">
                                      <p:cBhvr>
                                        <p:cTn id="50" dur="500"/>
                                        <p:tgtEl>
                                          <p:spTgt spid="22018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220196"/>
                                        </p:tgtEl>
                                        <p:attrNameLst>
                                          <p:attrName>style.visibility</p:attrName>
                                        </p:attrNameLst>
                                      </p:cBhvr>
                                      <p:to>
                                        <p:strVal val="visible"/>
                                      </p:to>
                                    </p:set>
                                    <p:animEffect transition="in" filter="wipe(left)">
                                      <p:cBhvr>
                                        <p:cTn id="55" dur="500"/>
                                        <p:tgtEl>
                                          <p:spTgt spid="220196"/>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220197"/>
                                        </p:tgtEl>
                                        <p:attrNameLst>
                                          <p:attrName>style.visibility</p:attrName>
                                        </p:attrNameLst>
                                      </p:cBhvr>
                                      <p:to>
                                        <p:strVal val="visible"/>
                                      </p:to>
                                    </p:set>
                                    <p:animEffect transition="in" filter="wipe(left)">
                                      <p:cBhvr>
                                        <p:cTn id="60" dur="500"/>
                                        <p:tgtEl>
                                          <p:spTgt spid="220197"/>
                                        </p:tgtEl>
                                      </p:cBhvr>
                                    </p:animEffect>
                                  </p:childTnLst>
                                </p:cTn>
                              </p:par>
                            </p:childTnLst>
                          </p:cTn>
                        </p:par>
                        <p:par>
                          <p:cTn id="61" fill="hold" nodeType="afterGroup">
                            <p:stCondLst>
                              <p:cond delay="500"/>
                            </p:stCondLst>
                            <p:childTnLst>
                              <p:par>
                                <p:cTn id="62" presetID="22" presetClass="entr" presetSubtype="8" fill="hold" nodeType="afterEffect">
                                  <p:stCondLst>
                                    <p:cond delay="0"/>
                                  </p:stCondLst>
                                  <p:childTnLst>
                                    <p:set>
                                      <p:cBhvr>
                                        <p:cTn id="63" dur="1" fill="hold">
                                          <p:stCondLst>
                                            <p:cond delay="0"/>
                                          </p:stCondLst>
                                        </p:cTn>
                                        <p:tgtEl>
                                          <p:spTgt spid="220198"/>
                                        </p:tgtEl>
                                        <p:attrNameLst>
                                          <p:attrName>style.visibility</p:attrName>
                                        </p:attrNameLst>
                                      </p:cBhvr>
                                      <p:to>
                                        <p:strVal val="visible"/>
                                      </p:to>
                                    </p:set>
                                    <p:animEffect transition="in" filter="wipe(left)">
                                      <p:cBhvr>
                                        <p:cTn id="64" dur="500"/>
                                        <p:tgtEl>
                                          <p:spTgt spid="220198"/>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220212"/>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4" fill="hold" nodeType="clickEffect">
                                  <p:stCondLst>
                                    <p:cond delay="0"/>
                                  </p:stCondLst>
                                  <p:childTnLst>
                                    <p:set>
                                      <p:cBhvr>
                                        <p:cTn id="72" dur="1" fill="hold">
                                          <p:stCondLst>
                                            <p:cond delay="0"/>
                                          </p:stCondLst>
                                        </p:cTn>
                                        <p:tgtEl>
                                          <p:spTgt spid="220218"/>
                                        </p:tgtEl>
                                        <p:attrNameLst>
                                          <p:attrName>style.visibility</p:attrName>
                                        </p:attrNameLst>
                                      </p:cBhvr>
                                      <p:to>
                                        <p:strVal val="visible"/>
                                      </p:to>
                                    </p:set>
                                    <p:animEffect transition="in" filter="wipe(down)">
                                      <p:cBhvr>
                                        <p:cTn id="73" dur="500"/>
                                        <p:tgtEl>
                                          <p:spTgt spid="220218"/>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1" fill="hold" nodeType="clickEffect">
                                  <p:stCondLst>
                                    <p:cond delay="0"/>
                                  </p:stCondLst>
                                  <p:childTnLst>
                                    <p:set>
                                      <p:cBhvr>
                                        <p:cTn id="77" dur="1" fill="hold">
                                          <p:stCondLst>
                                            <p:cond delay="0"/>
                                          </p:stCondLst>
                                        </p:cTn>
                                        <p:tgtEl>
                                          <p:spTgt spid="220193"/>
                                        </p:tgtEl>
                                        <p:attrNameLst>
                                          <p:attrName>style.visibility</p:attrName>
                                        </p:attrNameLst>
                                      </p:cBhvr>
                                      <p:to>
                                        <p:strVal val="visible"/>
                                      </p:to>
                                    </p:set>
                                    <p:animEffect transition="in" filter="wipe(up)">
                                      <p:cBhvr>
                                        <p:cTn id="78" dur="500"/>
                                        <p:tgtEl>
                                          <p:spTgt spid="220193"/>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4" fill="hold" nodeType="clickEffect">
                                  <p:stCondLst>
                                    <p:cond delay="0"/>
                                  </p:stCondLst>
                                  <p:childTnLst>
                                    <p:set>
                                      <p:cBhvr>
                                        <p:cTn id="82" dur="1" fill="hold">
                                          <p:stCondLst>
                                            <p:cond delay="0"/>
                                          </p:stCondLst>
                                        </p:cTn>
                                        <p:tgtEl>
                                          <p:spTgt spid="220221"/>
                                        </p:tgtEl>
                                        <p:attrNameLst>
                                          <p:attrName>style.visibility</p:attrName>
                                        </p:attrNameLst>
                                      </p:cBhvr>
                                      <p:to>
                                        <p:strVal val="visible"/>
                                      </p:to>
                                    </p:set>
                                    <p:animEffect transition="in" filter="wipe(down)">
                                      <p:cBhvr>
                                        <p:cTn id="83" dur="500"/>
                                        <p:tgtEl>
                                          <p:spTgt spid="220221"/>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1" fill="hold" nodeType="clickEffect">
                                  <p:stCondLst>
                                    <p:cond delay="0"/>
                                  </p:stCondLst>
                                  <p:childTnLst>
                                    <p:set>
                                      <p:cBhvr>
                                        <p:cTn id="87" dur="1" fill="hold">
                                          <p:stCondLst>
                                            <p:cond delay="0"/>
                                          </p:stCondLst>
                                        </p:cTn>
                                        <p:tgtEl>
                                          <p:spTgt spid="220224"/>
                                        </p:tgtEl>
                                        <p:attrNameLst>
                                          <p:attrName>style.visibility</p:attrName>
                                        </p:attrNameLst>
                                      </p:cBhvr>
                                      <p:to>
                                        <p:strVal val="visible"/>
                                      </p:to>
                                    </p:set>
                                    <p:animEffect transition="in" filter="wipe(up)">
                                      <p:cBhvr>
                                        <p:cTn id="88" dur="500"/>
                                        <p:tgtEl>
                                          <p:spTgt spid="22022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6" presetClass="entr" presetSubtype="21" fill="hold" grpId="0" nodeType="click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barn(inVertical)">
                                      <p:cBhvr>
                                        <p:cTn id="9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99" grpId="0"/>
      <p:bldP spid="220200" grpId="0"/>
      <p:bldP spid="220201" grpId="0"/>
      <p:bldP spid="6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txBox="1">
            <a:spLocks noChangeArrowheads="1"/>
          </p:cNvSpPr>
          <p:nvPr/>
        </p:nvSpPr>
        <p:spPr bwMode="auto">
          <a:xfrm>
            <a:off x="131763" y="6985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600" b="1" dirty="0">
                <a:solidFill>
                  <a:srgbClr val="002060"/>
                </a:solidFill>
                <a:latin typeface="黑体" panose="02010609060101010101" pitchFamily="49" charset="-122"/>
                <a:ea typeface="黑体" panose="02010609060101010101" pitchFamily="49" charset="-122"/>
                <a:cs typeface="Adobe 仿宋 Std R"/>
              </a:rPr>
              <a:t>3. </a:t>
            </a:r>
            <a:r>
              <a:rPr kumimoji="1" lang="zh-CN" altLang="en-US" sz="2600" b="1" dirty="0">
                <a:solidFill>
                  <a:srgbClr val="002060"/>
                </a:solidFill>
                <a:latin typeface="黑体" panose="02010609060101010101" pitchFamily="49" charset="-122"/>
                <a:ea typeface="黑体" panose="02010609060101010101" pitchFamily="49" charset="-122"/>
                <a:cs typeface="Adobe 仿宋 Std R"/>
              </a:rPr>
              <a:t>晶体三极管</a:t>
            </a:r>
          </a:p>
        </p:txBody>
      </p:sp>
      <p:sp>
        <p:nvSpPr>
          <p:cNvPr id="36867" name="Text Box 2"/>
          <p:cNvSpPr txBox="1">
            <a:spLocks noChangeArrowheads="1"/>
          </p:cNvSpPr>
          <p:nvPr/>
        </p:nvSpPr>
        <p:spPr bwMode="auto">
          <a:xfrm>
            <a:off x="395288" y="700088"/>
            <a:ext cx="5256212" cy="44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300">
                <a:solidFill>
                  <a:srgbClr val="FF0000"/>
                </a:solidFill>
              </a:rPr>
              <a:t>晶体三极管</a:t>
            </a:r>
            <a:r>
              <a:rPr lang="zh-CN" altLang="en-US" sz="2300"/>
              <a:t>有两大类型：</a:t>
            </a:r>
          </a:p>
        </p:txBody>
      </p:sp>
      <p:sp>
        <p:nvSpPr>
          <p:cNvPr id="4" name="Text Box 3"/>
          <p:cNvSpPr txBox="1">
            <a:spLocks noChangeArrowheads="1"/>
          </p:cNvSpPr>
          <p:nvPr/>
        </p:nvSpPr>
        <p:spPr bwMode="auto">
          <a:xfrm>
            <a:off x="466725" y="3219450"/>
            <a:ext cx="5400675"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300"/>
              <a:t> </a:t>
            </a:r>
            <a:r>
              <a:rPr lang="zh-CN" altLang="en-US" sz="2300"/>
              <a:t>二是</a:t>
            </a:r>
            <a:r>
              <a:rPr lang="zh-CN" altLang="en-US" sz="2300">
                <a:solidFill>
                  <a:srgbClr val="3333FF"/>
                </a:solidFill>
              </a:rPr>
              <a:t>场效应</a:t>
            </a:r>
            <a:r>
              <a:rPr lang="zh-CN" altLang="en-US" sz="2300"/>
              <a:t>晶体三极管（</a:t>
            </a:r>
            <a:r>
              <a:rPr lang="en-US" altLang="zh-CN" sz="2300"/>
              <a:t>FET</a:t>
            </a:r>
            <a:r>
              <a:rPr lang="zh-CN" altLang="en-US" sz="2300"/>
              <a:t>）</a:t>
            </a:r>
          </a:p>
        </p:txBody>
      </p:sp>
      <p:sp>
        <p:nvSpPr>
          <p:cNvPr id="5" name="Text Box 4"/>
          <p:cNvSpPr txBox="1">
            <a:spLocks noChangeArrowheads="1"/>
          </p:cNvSpPr>
          <p:nvPr/>
        </p:nvSpPr>
        <p:spPr bwMode="auto">
          <a:xfrm>
            <a:off x="539750" y="1336675"/>
            <a:ext cx="5400675"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300"/>
              <a:t>一是</a:t>
            </a:r>
            <a:r>
              <a:rPr lang="zh-CN" altLang="en-US" sz="2300">
                <a:solidFill>
                  <a:srgbClr val="3333FF"/>
                </a:solidFill>
              </a:rPr>
              <a:t>双极型</a:t>
            </a:r>
            <a:r>
              <a:rPr lang="zh-CN" altLang="en-US" sz="2300"/>
              <a:t>晶体三极管（</a:t>
            </a:r>
            <a:r>
              <a:rPr lang="en-US" altLang="zh-CN" sz="2300"/>
              <a:t>BJT</a:t>
            </a:r>
            <a:r>
              <a:rPr lang="zh-CN" altLang="en-US" sz="2300"/>
              <a:t>）</a:t>
            </a:r>
          </a:p>
        </p:txBody>
      </p:sp>
      <p:sp>
        <p:nvSpPr>
          <p:cNvPr id="6" name="AutoShape 5"/>
          <p:cNvSpPr>
            <a:spLocks noChangeArrowheads="1"/>
          </p:cNvSpPr>
          <p:nvPr/>
        </p:nvSpPr>
        <p:spPr bwMode="auto">
          <a:xfrm>
            <a:off x="611188" y="3867150"/>
            <a:ext cx="8208962" cy="914400"/>
          </a:xfrm>
          <a:prstGeom prst="wedgeRoundRectCallout">
            <a:avLst>
              <a:gd name="adj1" fmla="val 8639"/>
              <a:gd name="adj2" fmla="val -99481"/>
              <a:gd name="adj3" fmla="val 16667"/>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100" b="1">
                <a:solidFill>
                  <a:srgbClr val="CC0099"/>
                </a:solidFill>
                <a:latin typeface="Times New Roman" panose="02020603050405020304" pitchFamily="18" charset="0"/>
              </a:rPr>
              <a:t>场效应型晶体三极管仅由一种载流子参与导电，是一种</a:t>
            </a:r>
            <a:r>
              <a:rPr kumimoji="1" lang="en-US" altLang="zh-CN" sz="2100" b="1">
                <a:solidFill>
                  <a:srgbClr val="FF5050"/>
                </a:solidFill>
                <a:latin typeface="Times New Roman" panose="02020603050405020304" pitchFamily="18" charset="0"/>
              </a:rPr>
              <a:t>VCCS</a:t>
            </a:r>
            <a:r>
              <a:rPr kumimoji="1" lang="zh-CN" altLang="en-US" sz="2100" b="1">
                <a:solidFill>
                  <a:srgbClr val="CC0099"/>
                </a:solidFill>
                <a:latin typeface="Times New Roman" panose="02020603050405020304" pitchFamily="18" charset="0"/>
              </a:rPr>
              <a:t>器件。</a:t>
            </a:r>
            <a:endParaRPr kumimoji="1" lang="zh-CN" altLang="en-US" sz="2100" b="1">
              <a:solidFill>
                <a:srgbClr val="FF3300"/>
              </a:solidFill>
              <a:latin typeface="Times New Roman" panose="02020603050405020304" pitchFamily="18" charset="0"/>
            </a:endParaRPr>
          </a:p>
        </p:txBody>
      </p:sp>
      <p:sp>
        <p:nvSpPr>
          <p:cNvPr id="7" name="AutoShape 6"/>
          <p:cNvSpPr>
            <a:spLocks noChangeArrowheads="1"/>
          </p:cNvSpPr>
          <p:nvPr/>
        </p:nvSpPr>
        <p:spPr bwMode="auto">
          <a:xfrm>
            <a:off x="611188" y="1924050"/>
            <a:ext cx="8208962" cy="1028700"/>
          </a:xfrm>
          <a:prstGeom prst="wedgeRoundRectCallout">
            <a:avLst>
              <a:gd name="adj1" fmla="val 7227"/>
              <a:gd name="adj2" fmla="val -93750"/>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100" b="1">
                <a:solidFill>
                  <a:srgbClr val="CC0099"/>
                </a:solidFill>
                <a:latin typeface="Times New Roman" panose="02020603050405020304" pitchFamily="18" charset="0"/>
              </a:rPr>
              <a:t>双极型晶体三极管是由两种载流子参与导电的半导体器件，它由两</a:t>
            </a:r>
          </a:p>
          <a:p>
            <a:pPr eaLnBrk="1" hangingPunct="1"/>
            <a:r>
              <a:rPr kumimoji="1" lang="zh-CN" altLang="en-US" sz="2100" b="1">
                <a:solidFill>
                  <a:srgbClr val="CC0099"/>
                </a:solidFill>
                <a:latin typeface="Times New Roman" panose="02020603050405020304" pitchFamily="18" charset="0"/>
              </a:rPr>
              <a:t>个 </a:t>
            </a:r>
            <a:r>
              <a:rPr kumimoji="1" lang="en-US" altLang="zh-CN" sz="2100" b="1">
                <a:solidFill>
                  <a:srgbClr val="CC0099"/>
                </a:solidFill>
                <a:latin typeface="Times New Roman" panose="02020603050405020304" pitchFamily="18" charset="0"/>
              </a:rPr>
              <a:t>PN </a:t>
            </a:r>
            <a:r>
              <a:rPr kumimoji="1" lang="zh-CN" altLang="en-US" sz="2100" b="1">
                <a:solidFill>
                  <a:srgbClr val="CC0099"/>
                </a:solidFill>
                <a:latin typeface="Times New Roman" panose="02020603050405020304" pitchFamily="18" charset="0"/>
              </a:rPr>
              <a:t>结组合而成，是一种</a:t>
            </a:r>
            <a:r>
              <a:rPr kumimoji="1" lang="en-US" altLang="zh-CN" sz="2100" b="1">
                <a:solidFill>
                  <a:srgbClr val="FF5050"/>
                </a:solidFill>
                <a:latin typeface="Times New Roman" panose="02020603050405020304" pitchFamily="18" charset="0"/>
              </a:rPr>
              <a:t>CCCS</a:t>
            </a:r>
            <a:r>
              <a:rPr kumimoji="1" lang="zh-CN" altLang="en-US" sz="2100" b="1">
                <a:solidFill>
                  <a:srgbClr val="CC0099"/>
                </a:solidFill>
                <a:latin typeface="Times New Roman" panose="02020603050405020304" pitchFamily="18" charset="0"/>
              </a:rPr>
              <a:t>器件。</a:t>
            </a:r>
            <a:endParaRPr kumimoji="1" lang="zh-CN" altLang="en-US" sz="2100" b="1">
              <a:solidFill>
                <a:srgbClr val="FF3300"/>
              </a:solidFill>
              <a:latin typeface="Times New Roman" panose="02020603050405020304" pitchFamily="18" charset="0"/>
            </a:endParaRPr>
          </a:p>
        </p:txBody>
      </p:sp>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txBox="1">
            <a:spLocks noChangeArrowheads="1"/>
          </p:cNvSpPr>
          <p:nvPr/>
        </p:nvSpPr>
        <p:spPr bwMode="auto">
          <a:xfrm>
            <a:off x="142875" y="690563"/>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600" b="1" dirty="0">
                <a:solidFill>
                  <a:srgbClr val="002060"/>
                </a:solidFill>
                <a:latin typeface="黑体" panose="02010609060101010101" pitchFamily="49" charset="-122"/>
                <a:ea typeface="黑体" panose="02010609060101010101" pitchFamily="49" charset="-122"/>
                <a:cs typeface="Adobe 仿宋 Std R"/>
              </a:rPr>
              <a:t>3.1 BJT</a:t>
            </a:r>
            <a:r>
              <a:rPr kumimoji="1" lang="zh-CN" altLang="en-US" sz="2600" b="1" dirty="0">
                <a:solidFill>
                  <a:srgbClr val="002060"/>
                </a:solidFill>
                <a:latin typeface="黑体" panose="02010609060101010101" pitchFamily="49" charset="-122"/>
                <a:ea typeface="黑体" panose="02010609060101010101" pitchFamily="49" charset="-122"/>
                <a:cs typeface="Adobe 仿宋 Std R"/>
              </a:rPr>
              <a:t>三极管</a:t>
            </a:r>
            <a:r>
              <a:rPr kumimoji="1" lang="en-US" altLang="zh-CN" sz="2600" b="1" dirty="0">
                <a:solidFill>
                  <a:srgbClr val="FF0000"/>
                </a:solidFill>
                <a:latin typeface="黑体" panose="02010609060101010101" pitchFamily="49" charset="-122"/>
                <a:ea typeface="黑体" panose="02010609060101010101" pitchFamily="49" charset="-122"/>
                <a:cs typeface="Adobe 仿宋 Std R"/>
              </a:rPr>
              <a:t>(</a:t>
            </a:r>
            <a:r>
              <a:rPr kumimoji="1" lang="zh-CN" altLang="en-US" sz="2600" b="1" dirty="0">
                <a:solidFill>
                  <a:srgbClr val="FF0000"/>
                </a:solidFill>
                <a:latin typeface="黑体" panose="02010609060101010101" pitchFamily="49" charset="-122"/>
                <a:ea typeface="黑体" panose="02010609060101010101" pitchFamily="49" charset="-122"/>
                <a:cs typeface="Adobe 仿宋 Std R"/>
              </a:rPr>
              <a:t>不做重点要求</a:t>
            </a:r>
            <a:r>
              <a:rPr kumimoji="1" lang="en-US" altLang="zh-CN" sz="2600" b="1" dirty="0">
                <a:solidFill>
                  <a:srgbClr val="FF0000"/>
                </a:solidFill>
                <a:latin typeface="黑体" panose="02010609060101010101" pitchFamily="49" charset="-122"/>
                <a:ea typeface="黑体" panose="02010609060101010101" pitchFamily="49" charset="-122"/>
                <a:cs typeface="Adobe 仿宋 Std R"/>
              </a:rPr>
              <a:t>)</a:t>
            </a:r>
            <a:endParaRPr kumimoji="1" lang="zh-CN" altLang="en-US" sz="2600" b="1" dirty="0">
              <a:solidFill>
                <a:srgbClr val="FF0000"/>
              </a:solidFill>
              <a:latin typeface="黑体" panose="02010609060101010101" pitchFamily="49" charset="-122"/>
              <a:ea typeface="黑体" panose="02010609060101010101" pitchFamily="49" charset="-122"/>
              <a:cs typeface="Adobe 仿宋 Std R"/>
            </a:endParaRPr>
          </a:p>
        </p:txBody>
      </p:sp>
      <p:graphicFrame>
        <p:nvGraphicFramePr>
          <p:cNvPr id="61" name="Object 3"/>
          <p:cNvGraphicFramePr>
            <a:graphicFrameLocks noChangeAspect="1"/>
          </p:cNvGraphicFramePr>
          <p:nvPr/>
        </p:nvGraphicFramePr>
        <p:xfrm>
          <a:off x="3419475" y="1871663"/>
          <a:ext cx="1776413" cy="628650"/>
        </p:xfrm>
        <a:graphic>
          <a:graphicData uri="http://schemas.openxmlformats.org/presentationml/2006/ole">
            <mc:AlternateContent xmlns:mc="http://schemas.openxmlformats.org/markup-compatibility/2006">
              <mc:Choice xmlns:v="urn:schemas-microsoft-com:vml" Requires="v">
                <p:oleObj spid="_x0000_s154737" name="Equation" r:id="rId3" imgW="647700" imgH="228600" progId="Equation.DSMT4">
                  <p:embed/>
                </p:oleObj>
              </mc:Choice>
              <mc:Fallback>
                <p:oleObj name="Equation" r:id="rId3" imgW="647700" imgH="2286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1871663"/>
                        <a:ext cx="1776413" cy="628650"/>
                      </a:xfrm>
                      <a:prstGeom prst="rect">
                        <a:avLst/>
                      </a:prstGeom>
                      <a:noFill/>
                      <a:ln w="38100" cmpd="dbl">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 name="Text Box 239"/>
          <p:cNvSpPr txBox="1">
            <a:spLocks noChangeArrowheads="1"/>
          </p:cNvSpPr>
          <p:nvPr/>
        </p:nvSpPr>
        <p:spPr bwMode="auto">
          <a:xfrm>
            <a:off x="679450" y="1770063"/>
            <a:ext cx="1446213" cy="45720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0000FF"/>
                </a:solidFill>
                <a:ea typeface="楷体_GB2312" pitchFamily="49" charset="-122"/>
              </a:rPr>
              <a:t>对</a:t>
            </a:r>
            <a:r>
              <a:rPr lang="en-US" altLang="zh-CN" sz="2400" b="1">
                <a:solidFill>
                  <a:srgbClr val="0000FF"/>
                </a:solidFill>
                <a:latin typeface="Times New Roman" panose="02020603050405020304" pitchFamily="18" charset="0"/>
                <a:ea typeface="楷体_GB2312" pitchFamily="49" charset="-122"/>
              </a:rPr>
              <a:t>NPN</a:t>
            </a:r>
            <a:r>
              <a:rPr lang="zh-CN" altLang="en-US" sz="2400" b="1">
                <a:solidFill>
                  <a:srgbClr val="0000FF"/>
                </a:solidFill>
                <a:latin typeface="Times New Roman" panose="02020603050405020304" pitchFamily="18" charset="0"/>
                <a:ea typeface="楷体_GB2312" pitchFamily="49" charset="-122"/>
              </a:rPr>
              <a:t>：</a:t>
            </a:r>
            <a:endParaRPr lang="zh-CN" altLang="en-US" sz="2400" b="1">
              <a:solidFill>
                <a:srgbClr val="0000FF"/>
              </a:solidFill>
              <a:ea typeface="楷体_GB2312" pitchFamily="49" charset="-122"/>
            </a:endParaRPr>
          </a:p>
        </p:txBody>
      </p:sp>
      <p:grpSp>
        <p:nvGrpSpPr>
          <p:cNvPr id="63" name="Group 240"/>
          <p:cNvGrpSpPr>
            <a:grpSpLocks/>
          </p:cNvGrpSpPr>
          <p:nvPr/>
        </p:nvGrpSpPr>
        <p:grpSpPr bwMode="auto">
          <a:xfrm>
            <a:off x="1184275" y="2125663"/>
            <a:ext cx="1276350" cy="1270000"/>
            <a:chOff x="781" y="3263"/>
            <a:chExt cx="804" cy="800"/>
          </a:xfrm>
        </p:grpSpPr>
        <p:sp>
          <p:nvSpPr>
            <p:cNvPr id="37924" name="Text Box 241"/>
            <p:cNvSpPr txBox="1">
              <a:spLocks noChangeArrowheads="1"/>
            </p:cNvSpPr>
            <p:nvPr/>
          </p:nvSpPr>
          <p:spPr bwMode="auto">
            <a:xfrm>
              <a:off x="1500" y="3791"/>
              <a:ext cx="85"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accent2"/>
                  </a:solidFill>
                  <a:latin typeface="Times New Roman" panose="02020603050405020304" pitchFamily="18" charset="0"/>
                </a:rPr>
                <a:t>e</a:t>
              </a:r>
            </a:p>
          </p:txBody>
        </p:sp>
        <p:sp>
          <p:nvSpPr>
            <p:cNvPr id="37925" name="Text Box 242"/>
            <p:cNvSpPr txBox="1">
              <a:spLocks noChangeArrowheads="1"/>
            </p:cNvSpPr>
            <p:nvPr/>
          </p:nvSpPr>
          <p:spPr bwMode="auto">
            <a:xfrm>
              <a:off x="1496" y="3263"/>
              <a:ext cx="85"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accent2"/>
                  </a:solidFill>
                  <a:latin typeface="Times New Roman" panose="02020603050405020304" pitchFamily="18" charset="0"/>
                </a:rPr>
                <a:t>c</a:t>
              </a:r>
            </a:p>
          </p:txBody>
        </p:sp>
        <p:sp>
          <p:nvSpPr>
            <p:cNvPr id="37926" name="Text Box 243"/>
            <p:cNvSpPr txBox="1">
              <a:spLocks noChangeArrowheads="1"/>
            </p:cNvSpPr>
            <p:nvPr/>
          </p:nvSpPr>
          <p:spPr bwMode="auto">
            <a:xfrm>
              <a:off x="781" y="3541"/>
              <a:ext cx="10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accent2"/>
                  </a:solidFill>
                  <a:latin typeface="Times New Roman" panose="02020603050405020304" pitchFamily="18" charset="0"/>
                </a:rPr>
                <a:t>b</a:t>
              </a:r>
            </a:p>
          </p:txBody>
        </p:sp>
        <p:grpSp>
          <p:nvGrpSpPr>
            <p:cNvPr id="37927" name="Group 244"/>
            <p:cNvGrpSpPr>
              <a:grpSpLocks/>
            </p:cNvGrpSpPr>
            <p:nvPr/>
          </p:nvGrpSpPr>
          <p:grpSpPr bwMode="auto">
            <a:xfrm>
              <a:off x="923" y="3311"/>
              <a:ext cx="520" cy="752"/>
              <a:chOff x="1072" y="3112"/>
              <a:chExt cx="520" cy="752"/>
            </a:xfrm>
          </p:grpSpPr>
          <p:sp>
            <p:nvSpPr>
              <p:cNvPr id="37928" name="Line 245"/>
              <p:cNvSpPr>
                <a:spLocks noChangeShapeType="1"/>
              </p:cNvSpPr>
              <p:nvPr/>
            </p:nvSpPr>
            <p:spPr bwMode="auto">
              <a:xfrm>
                <a:off x="1416" y="3520"/>
                <a:ext cx="176" cy="128"/>
              </a:xfrm>
              <a:prstGeom prst="line">
                <a:avLst/>
              </a:prstGeom>
              <a:noFill/>
              <a:ln w="38100">
                <a:solidFill>
                  <a:schemeClr val="accent2"/>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37929" name="Group 246"/>
              <p:cNvGrpSpPr>
                <a:grpSpLocks/>
              </p:cNvGrpSpPr>
              <p:nvPr/>
            </p:nvGrpSpPr>
            <p:grpSpPr bwMode="auto">
              <a:xfrm>
                <a:off x="1072" y="3112"/>
                <a:ext cx="520" cy="752"/>
                <a:chOff x="1072" y="3112"/>
                <a:chExt cx="520" cy="752"/>
              </a:xfrm>
            </p:grpSpPr>
            <p:sp>
              <p:nvSpPr>
                <p:cNvPr id="37930" name="Line 247"/>
                <p:cNvSpPr>
                  <a:spLocks noChangeShapeType="1"/>
                </p:cNvSpPr>
                <p:nvPr/>
              </p:nvSpPr>
              <p:spPr bwMode="auto">
                <a:xfrm flipH="1">
                  <a:off x="1406" y="3364"/>
                  <a:ext cx="0" cy="216"/>
                </a:xfrm>
                <a:prstGeom prst="line">
                  <a:avLst/>
                </a:prstGeom>
                <a:noFill/>
                <a:ln w="444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31" name="Line 248"/>
                <p:cNvSpPr>
                  <a:spLocks noChangeShapeType="1"/>
                </p:cNvSpPr>
                <p:nvPr/>
              </p:nvSpPr>
              <p:spPr bwMode="auto">
                <a:xfrm rot="5400000">
                  <a:off x="1236" y="3310"/>
                  <a:ext cx="0" cy="32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32" name="Line 249"/>
                <p:cNvSpPr>
                  <a:spLocks noChangeShapeType="1"/>
                </p:cNvSpPr>
                <p:nvPr/>
              </p:nvSpPr>
              <p:spPr bwMode="auto">
                <a:xfrm flipV="1">
                  <a:off x="1408" y="3328"/>
                  <a:ext cx="184" cy="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7933" name="Line 250"/>
                <p:cNvSpPr>
                  <a:spLocks noChangeShapeType="1"/>
                </p:cNvSpPr>
                <p:nvPr/>
              </p:nvSpPr>
              <p:spPr bwMode="auto">
                <a:xfrm>
                  <a:off x="1584" y="3640"/>
                  <a:ext cx="0" cy="22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7934" name="Line 251"/>
                <p:cNvSpPr>
                  <a:spLocks noChangeShapeType="1"/>
                </p:cNvSpPr>
                <p:nvPr/>
              </p:nvSpPr>
              <p:spPr bwMode="auto">
                <a:xfrm>
                  <a:off x="1592" y="3112"/>
                  <a:ext cx="0" cy="22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grpSp>
      <p:sp>
        <p:nvSpPr>
          <p:cNvPr id="75" name="Text Box 252"/>
          <p:cNvSpPr txBox="1">
            <a:spLocks noChangeArrowheads="1"/>
          </p:cNvSpPr>
          <p:nvPr/>
        </p:nvSpPr>
        <p:spPr bwMode="auto">
          <a:xfrm>
            <a:off x="5799138" y="1843088"/>
            <a:ext cx="1446212" cy="45720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0000FF"/>
                </a:solidFill>
                <a:ea typeface="楷体_GB2312" pitchFamily="49" charset="-122"/>
              </a:rPr>
              <a:t>对</a:t>
            </a:r>
            <a:r>
              <a:rPr lang="en-US" altLang="zh-CN" sz="2400" b="1">
                <a:solidFill>
                  <a:srgbClr val="0000FF"/>
                </a:solidFill>
                <a:latin typeface="Times New Roman" panose="02020603050405020304" pitchFamily="18" charset="0"/>
                <a:ea typeface="楷体_GB2312" pitchFamily="49" charset="-122"/>
              </a:rPr>
              <a:t>PNP</a:t>
            </a:r>
            <a:r>
              <a:rPr lang="zh-CN" altLang="en-US" sz="2400" b="1">
                <a:solidFill>
                  <a:srgbClr val="0000FF"/>
                </a:solidFill>
                <a:latin typeface="Times New Roman" panose="02020603050405020304" pitchFamily="18" charset="0"/>
                <a:ea typeface="楷体_GB2312" pitchFamily="49" charset="-122"/>
              </a:rPr>
              <a:t>：</a:t>
            </a:r>
            <a:endParaRPr lang="zh-CN" altLang="en-US" sz="2400" b="1">
              <a:solidFill>
                <a:srgbClr val="0000FF"/>
              </a:solidFill>
              <a:ea typeface="楷体_GB2312" pitchFamily="49" charset="-122"/>
            </a:endParaRPr>
          </a:p>
        </p:txBody>
      </p:sp>
      <p:grpSp>
        <p:nvGrpSpPr>
          <p:cNvPr id="76" name="Group 253"/>
          <p:cNvGrpSpPr>
            <a:grpSpLocks/>
          </p:cNvGrpSpPr>
          <p:nvPr/>
        </p:nvGrpSpPr>
        <p:grpSpPr bwMode="auto">
          <a:xfrm>
            <a:off x="6634163" y="2078038"/>
            <a:ext cx="1322387" cy="1270000"/>
            <a:chOff x="4453" y="800"/>
            <a:chExt cx="833" cy="800"/>
          </a:xfrm>
        </p:grpSpPr>
        <p:sp>
          <p:nvSpPr>
            <p:cNvPr id="37914" name="Text Box 254"/>
            <p:cNvSpPr txBox="1">
              <a:spLocks noChangeArrowheads="1"/>
            </p:cNvSpPr>
            <p:nvPr/>
          </p:nvSpPr>
          <p:spPr bwMode="auto">
            <a:xfrm>
              <a:off x="5201" y="1328"/>
              <a:ext cx="85"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accent2"/>
                  </a:solidFill>
                  <a:latin typeface="Times New Roman" panose="02020603050405020304" pitchFamily="18" charset="0"/>
                </a:rPr>
                <a:t>e</a:t>
              </a:r>
            </a:p>
          </p:txBody>
        </p:sp>
        <p:sp>
          <p:nvSpPr>
            <p:cNvPr id="37915" name="Text Box 255"/>
            <p:cNvSpPr txBox="1">
              <a:spLocks noChangeArrowheads="1"/>
            </p:cNvSpPr>
            <p:nvPr/>
          </p:nvSpPr>
          <p:spPr bwMode="auto">
            <a:xfrm>
              <a:off x="5197" y="800"/>
              <a:ext cx="85"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accent2"/>
                  </a:solidFill>
                  <a:latin typeface="Times New Roman" panose="02020603050405020304" pitchFamily="18" charset="0"/>
                </a:rPr>
                <a:t>c</a:t>
              </a:r>
            </a:p>
          </p:txBody>
        </p:sp>
        <p:sp>
          <p:nvSpPr>
            <p:cNvPr id="37916" name="Text Box 256"/>
            <p:cNvSpPr txBox="1">
              <a:spLocks noChangeArrowheads="1"/>
            </p:cNvSpPr>
            <p:nvPr/>
          </p:nvSpPr>
          <p:spPr bwMode="auto">
            <a:xfrm>
              <a:off x="4453" y="1088"/>
              <a:ext cx="10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accent2"/>
                  </a:solidFill>
                  <a:latin typeface="Times New Roman" panose="02020603050405020304" pitchFamily="18" charset="0"/>
                </a:rPr>
                <a:t>b</a:t>
              </a:r>
            </a:p>
          </p:txBody>
        </p:sp>
        <p:grpSp>
          <p:nvGrpSpPr>
            <p:cNvPr id="37917" name="Group 257"/>
            <p:cNvGrpSpPr>
              <a:grpSpLocks/>
            </p:cNvGrpSpPr>
            <p:nvPr/>
          </p:nvGrpSpPr>
          <p:grpSpPr bwMode="auto">
            <a:xfrm>
              <a:off x="4624" y="848"/>
              <a:ext cx="520" cy="752"/>
              <a:chOff x="3496" y="3080"/>
              <a:chExt cx="520" cy="752"/>
            </a:xfrm>
          </p:grpSpPr>
          <p:sp>
            <p:nvSpPr>
              <p:cNvPr id="37918" name="Line 258"/>
              <p:cNvSpPr>
                <a:spLocks noChangeShapeType="1"/>
              </p:cNvSpPr>
              <p:nvPr/>
            </p:nvSpPr>
            <p:spPr bwMode="auto">
              <a:xfrm flipH="1">
                <a:off x="3830" y="3332"/>
                <a:ext cx="0" cy="216"/>
              </a:xfrm>
              <a:prstGeom prst="line">
                <a:avLst/>
              </a:prstGeom>
              <a:noFill/>
              <a:ln w="444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9" name="Line 259"/>
              <p:cNvSpPr>
                <a:spLocks noChangeShapeType="1"/>
              </p:cNvSpPr>
              <p:nvPr/>
            </p:nvSpPr>
            <p:spPr bwMode="auto">
              <a:xfrm rot="5400000">
                <a:off x="3660" y="3278"/>
                <a:ext cx="0" cy="32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20" name="Line 260"/>
              <p:cNvSpPr>
                <a:spLocks noChangeShapeType="1"/>
              </p:cNvSpPr>
              <p:nvPr/>
            </p:nvSpPr>
            <p:spPr bwMode="auto">
              <a:xfrm>
                <a:off x="3840" y="3488"/>
                <a:ext cx="176" cy="128"/>
              </a:xfrm>
              <a:prstGeom prst="line">
                <a:avLst/>
              </a:prstGeom>
              <a:noFill/>
              <a:ln w="38100">
                <a:solidFill>
                  <a:schemeClr val="accent2"/>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7921" name="Line 261"/>
              <p:cNvSpPr>
                <a:spLocks noChangeShapeType="1"/>
              </p:cNvSpPr>
              <p:nvPr/>
            </p:nvSpPr>
            <p:spPr bwMode="auto">
              <a:xfrm flipV="1">
                <a:off x="3832" y="3296"/>
                <a:ext cx="184" cy="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7922" name="Line 262"/>
              <p:cNvSpPr>
                <a:spLocks noChangeShapeType="1"/>
              </p:cNvSpPr>
              <p:nvPr/>
            </p:nvSpPr>
            <p:spPr bwMode="auto">
              <a:xfrm>
                <a:off x="4008" y="3608"/>
                <a:ext cx="0" cy="22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7923" name="Line 263"/>
              <p:cNvSpPr>
                <a:spLocks noChangeShapeType="1"/>
              </p:cNvSpPr>
              <p:nvPr/>
            </p:nvSpPr>
            <p:spPr bwMode="auto">
              <a:xfrm>
                <a:off x="4016" y="3080"/>
                <a:ext cx="0" cy="22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sp>
        <p:nvSpPr>
          <p:cNvPr id="87" name="Line 264"/>
          <p:cNvSpPr>
            <a:spLocks noChangeShapeType="1"/>
          </p:cNvSpPr>
          <p:nvPr/>
        </p:nvSpPr>
        <p:spPr bwMode="auto">
          <a:xfrm flipH="1">
            <a:off x="1435100" y="2652713"/>
            <a:ext cx="377825" cy="0"/>
          </a:xfrm>
          <a:prstGeom prst="line">
            <a:avLst/>
          </a:prstGeom>
          <a:noFill/>
          <a:ln w="1905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88" name="Object 265"/>
          <p:cNvGraphicFramePr>
            <a:graphicFrameLocks noChangeAspect="1"/>
          </p:cNvGraphicFramePr>
          <p:nvPr/>
        </p:nvGraphicFramePr>
        <p:xfrm>
          <a:off x="1398588" y="2119313"/>
          <a:ext cx="357187" cy="584200"/>
        </p:xfrm>
        <a:graphic>
          <a:graphicData uri="http://schemas.openxmlformats.org/presentationml/2006/ole">
            <mc:AlternateContent xmlns:mc="http://schemas.openxmlformats.org/markup-compatibility/2006">
              <mc:Choice xmlns:v="urn:schemas-microsoft-com:vml" Requires="v">
                <p:oleObj spid="_x0000_s154738" name="Equation" r:id="rId5" imgW="139700" imgH="228600" progId="Equation.DSMT4">
                  <p:embed/>
                </p:oleObj>
              </mc:Choice>
              <mc:Fallback>
                <p:oleObj name="Equation" r:id="rId5" imgW="139700" imgH="228600" progId="Equation.DSMT4">
                  <p:embed/>
                  <p:pic>
                    <p:nvPicPr>
                      <p:cNvPr id="0" name="Object 2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8588" y="2119313"/>
                        <a:ext cx="35718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9" name="Group 266"/>
          <p:cNvGrpSpPr>
            <a:grpSpLocks/>
          </p:cNvGrpSpPr>
          <p:nvPr/>
        </p:nvGrpSpPr>
        <p:grpSpPr bwMode="auto">
          <a:xfrm>
            <a:off x="6919913" y="2027238"/>
            <a:ext cx="393700" cy="615950"/>
            <a:chOff x="4330" y="3219"/>
            <a:chExt cx="248" cy="388"/>
          </a:xfrm>
        </p:grpSpPr>
        <p:sp>
          <p:nvSpPr>
            <p:cNvPr id="37912" name="Line 267"/>
            <p:cNvSpPr>
              <a:spLocks noChangeShapeType="1"/>
            </p:cNvSpPr>
            <p:nvPr/>
          </p:nvSpPr>
          <p:spPr bwMode="auto">
            <a:xfrm>
              <a:off x="4330" y="3607"/>
              <a:ext cx="192" cy="0"/>
            </a:xfrm>
            <a:prstGeom prst="line">
              <a:avLst/>
            </a:prstGeom>
            <a:noFill/>
            <a:ln w="19050">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37913" name="Object 268"/>
            <p:cNvGraphicFramePr>
              <a:graphicFrameLocks noChangeAspect="1"/>
            </p:cNvGraphicFramePr>
            <p:nvPr/>
          </p:nvGraphicFramePr>
          <p:xfrm>
            <a:off x="4353" y="3219"/>
            <a:ext cx="225" cy="368"/>
          </p:xfrm>
          <a:graphic>
            <a:graphicData uri="http://schemas.openxmlformats.org/presentationml/2006/ole">
              <mc:AlternateContent xmlns:mc="http://schemas.openxmlformats.org/markup-compatibility/2006">
                <mc:Choice xmlns:v="urn:schemas-microsoft-com:vml" Requires="v">
                  <p:oleObj spid="_x0000_s154739" name="Equation" r:id="rId7" imgW="139700" imgH="228600" progId="Equation.DSMT4">
                    <p:embed/>
                  </p:oleObj>
                </mc:Choice>
                <mc:Fallback>
                  <p:oleObj name="Equation" r:id="rId7" imgW="139700" imgH="228600" progId="Equation.DSMT4">
                    <p:embed/>
                    <p:pic>
                      <p:nvPicPr>
                        <p:cNvPr id="0" name="Object 2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3" y="3219"/>
                          <a:ext cx="225"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92" name="Object 269"/>
          <p:cNvGraphicFramePr>
            <a:graphicFrameLocks noChangeAspect="1"/>
          </p:cNvGraphicFramePr>
          <p:nvPr/>
        </p:nvGraphicFramePr>
        <p:xfrm>
          <a:off x="7288213" y="1871663"/>
          <a:ext cx="331787" cy="542925"/>
        </p:xfrm>
        <a:graphic>
          <a:graphicData uri="http://schemas.openxmlformats.org/presentationml/2006/ole">
            <mc:AlternateContent xmlns:mc="http://schemas.openxmlformats.org/markup-compatibility/2006">
              <mc:Choice xmlns:v="urn:schemas-microsoft-com:vml" Requires="v">
                <p:oleObj spid="_x0000_s154740" name="Equation" r:id="rId9" imgW="139700" imgH="228600" progId="Equation.DSMT4">
                  <p:embed/>
                </p:oleObj>
              </mc:Choice>
              <mc:Fallback>
                <p:oleObj name="Equation" r:id="rId9" imgW="139700" imgH="228600" progId="Equation.DSMT4">
                  <p:embed/>
                  <p:pic>
                    <p:nvPicPr>
                      <p:cNvPr id="0" name="Object 26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8213" y="1871663"/>
                        <a:ext cx="331787"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 name="Line 270"/>
          <p:cNvSpPr>
            <a:spLocks noChangeShapeType="1"/>
          </p:cNvSpPr>
          <p:nvPr/>
        </p:nvSpPr>
        <p:spPr bwMode="auto">
          <a:xfrm>
            <a:off x="7610475" y="3119438"/>
            <a:ext cx="0" cy="333375"/>
          </a:xfrm>
          <a:prstGeom prst="line">
            <a:avLst/>
          </a:prstGeom>
          <a:noFill/>
          <a:ln w="28575">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94" name="Object 271"/>
          <p:cNvGraphicFramePr>
            <a:graphicFrameLocks noChangeAspect="1"/>
          </p:cNvGraphicFramePr>
          <p:nvPr/>
        </p:nvGraphicFramePr>
        <p:xfrm>
          <a:off x="2006600" y="1671638"/>
          <a:ext cx="357188" cy="584200"/>
        </p:xfrm>
        <a:graphic>
          <a:graphicData uri="http://schemas.openxmlformats.org/presentationml/2006/ole">
            <mc:AlternateContent xmlns:mc="http://schemas.openxmlformats.org/markup-compatibility/2006">
              <mc:Choice xmlns:v="urn:schemas-microsoft-com:vml" Requires="v">
                <p:oleObj spid="_x0000_s154741" name="Equation" r:id="rId11" imgW="139700" imgH="228600" progId="Equation.DSMT4">
                  <p:embed/>
                </p:oleObj>
              </mc:Choice>
              <mc:Fallback>
                <p:oleObj name="Equation" r:id="rId11" imgW="139700" imgH="228600" progId="Equation.DSMT4">
                  <p:embed/>
                  <p:pic>
                    <p:nvPicPr>
                      <p:cNvPr id="0" name="Object 27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06600" y="1671638"/>
                        <a:ext cx="3571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 name="Line 272"/>
          <p:cNvSpPr>
            <a:spLocks noChangeShapeType="1"/>
          </p:cNvSpPr>
          <p:nvPr/>
        </p:nvSpPr>
        <p:spPr bwMode="auto">
          <a:xfrm flipV="1">
            <a:off x="2103438" y="2170113"/>
            <a:ext cx="0" cy="260350"/>
          </a:xfrm>
          <a:prstGeom prst="line">
            <a:avLst/>
          </a:prstGeom>
          <a:noFill/>
          <a:ln w="28575">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6" name="Line 273"/>
          <p:cNvSpPr>
            <a:spLocks noChangeShapeType="1"/>
          </p:cNvSpPr>
          <p:nvPr/>
        </p:nvSpPr>
        <p:spPr bwMode="auto">
          <a:xfrm flipV="1">
            <a:off x="2111375" y="3119438"/>
            <a:ext cx="0" cy="333375"/>
          </a:xfrm>
          <a:prstGeom prst="line">
            <a:avLst/>
          </a:prstGeom>
          <a:noFill/>
          <a:ln w="28575">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97" name="Object 274"/>
          <p:cNvGraphicFramePr>
            <a:graphicFrameLocks noChangeAspect="1"/>
          </p:cNvGraphicFramePr>
          <p:nvPr/>
        </p:nvGraphicFramePr>
        <p:xfrm>
          <a:off x="7294563" y="3001963"/>
          <a:ext cx="312737" cy="514350"/>
        </p:xfrm>
        <a:graphic>
          <a:graphicData uri="http://schemas.openxmlformats.org/presentationml/2006/ole">
            <mc:AlternateContent xmlns:mc="http://schemas.openxmlformats.org/markup-compatibility/2006">
              <mc:Choice xmlns:v="urn:schemas-microsoft-com:vml" Requires="v">
                <p:oleObj spid="_x0000_s154742" name="Equation" r:id="rId13" imgW="139700" imgH="228600" progId="Equation.DSMT4">
                  <p:embed/>
                </p:oleObj>
              </mc:Choice>
              <mc:Fallback>
                <p:oleObj name="Equation" r:id="rId13" imgW="139700" imgH="228600" progId="Equation.DSMT4">
                  <p:embed/>
                  <p:pic>
                    <p:nvPicPr>
                      <p:cNvPr id="0" name="Object 27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94563" y="3001963"/>
                        <a:ext cx="31273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 name="Object 275"/>
          <p:cNvGraphicFramePr>
            <a:graphicFrameLocks noChangeAspect="1"/>
          </p:cNvGraphicFramePr>
          <p:nvPr/>
        </p:nvGraphicFramePr>
        <p:xfrm>
          <a:off x="1746250" y="2916238"/>
          <a:ext cx="365125" cy="596900"/>
        </p:xfrm>
        <a:graphic>
          <a:graphicData uri="http://schemas.openxmlformats.org/presentationml/2006/ole">
            <mc:AlternateContent xmlns:mc="http://schemas.openxmlformats.org/markup-compatibility/2006">
              <mc:Choice xmlns:v="urn:schemas-microsoft-com:vml" Requires="v">
                <p:oleObj spid="_x0000_s154743" name="Equation" r:id="rId15" imgW="139700" imgH="228600" progId="Equation.DSMT4">
                  <p:embed/>
                </p:oleObj>
              </mc:Choice>
              <mc:Fallback>
                <p:oleObj name="Equation" r:id="rId15" imgW="139700" imgH="228600" progId="Equation.DSMT4">
                  <p:embed/>
                  <p:pic>
                    <p:nvPicPr>
                      <p:cNvPr id="0" name="Object 27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46250" y="2916238"/>
                        <a:ext cx="365125"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 name="Line 276"/>
          <p:cNvSpPr>
            <a:spLocks noChangeShapeType="1"/>
          </p:cNvSpPr>
          <p:nvPr/>
        </p:nvSpPr>
        <p:spPr bwMode="auto">
          <a:xfrm>
            <a:off x="7637463" y="2116138"/>
            <a:ext cx="0" cy="333375"/>
          </a:xfrm>
          <a:prstGeom prst="line">
            <a:avLst/>
          </a:prstGeom>
          <a:noFill/>
          <a:ln w="28575">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3" name="对象 2"/>
          <p:cNvGraphicFramePr>
            <a:graphicFrameLocks noChangeAspect="1"/>
          </p:cNvGraphicFramePr>
          <p:nvPr/>
        </p:nvGraphicFramePr>
        <p:xfrm>
          <a:off x="3390900" y="3760788"/>
          <a:ext cx="849313" cy="1111250"/>
        </p:xfrm>
        <a:graphic>
          <a:graphicData uri="http://schemas.openxmlformats.org/presentationml/2006/ole">
            <mc:AlternateContent xmlns:mc="http://schemas.openxmlformats.org/markup-compatibility/2006">
              <mc:Choice xmlns:v="urn:schemas-microsoft-com:vml" Requires="v">
                <p:oleObj spid="_x0000_s154744" name="Equation" r:id="rId17" imgW="330057" imgH="431613" progId="Equation.DSMT4">
                  <p:embed/>
                </p:oleObj>
              </mc:Choice>
              <mc:Fallback>
                <p:oleObj name="Equation" r:id="rId17" imgW="330057" imgH="431613" progId="Equation.DSMT4">
                  <p:embed/>
                  <p:pic>
                    <p:nvPicPr>
                      <p:cNvPr id="0" name="对象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90900" y="3760788"/>
                        <a:ext cx="849313"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2284413" y="3744913"/>
          <a:ext cx="1163637" cy="1130300"/>
        </p:xfrm>
        <a:graphic>
          <a:graphicData uri="http://schemas.openxmlformats.org/presentationml/2006/ole">
            <mc:AlternateContent xmlns:mc="http://schemas.openxmlformats.org/markup-compatibility/2006">
              <mc:Choice xmlns:v="urn:schemas-microsoft-com:vml" Requires="v">
                <p:oleObj spid="_x0000_s154745" name="Equation" r:id="rId19" imgW="350589" imgH="327591" progId="Equation.DSMT4">
                  <p:embed/>
                </p:oleObj>
              </mc:Choice>
              <mc:Fallback>
                <p:oleObj name="Equation" r:id="rId19" imgW="350589" imgH="327591" progId="Equation.DSMT4">
                  <p:embed/>
                  <p:pic>
                    <p:nvPicPr>
                      <p:cNvPr id="0" name="对象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84413" y="3744913"/>
                        <a:ext cx="116363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5973763" y="3859213"/>
          <a:ext cx="739775" cy="971550"/>
        </p:xfrm>
        <a:graphic>
          <a:graphicData uri="http://schemas.openxmlformats.org/presentationml/2006/ole">
            <mc:AlternateContent xmlns:mc="http://schemas.openxmlformats.org/markup-compatibility/2006">
              <mc:Choice xmlns:v="urn:schemas-microsoft-com:vml" Requires="v">
                <p:oleObj spid="_x0000_s154746" name="Equation" r:id="rId21" imgW="330057" imgH="431613" progId="Equation.DSMT4">
                  <p:embed/>
                </p:oleObj>
              </mc:Choice>
              <mc:Fallback>
                <p:oleObj name="Equation" r:id="rId21" imgW="330057" imgH="431613" progId="Equation.DSMT4">
                  <p:embed/>
                  <p:pic>
                    <p:nvPicPr>
                      <p:cNvPr id="0" name="对象 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73763" y="3859213"/>
                        <a:ext cx="7397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4930775" y="3817938"/>
          <a:ext cx="968375" cy="968375"/>
        </p:xfrm>
        <a:graphic>
          <a:graphicData uri="http://schemas.openxmlformats.org/presentationml/2006/ole">
            <mc:AlternateContent xmlns:mc="http://schemas.openxmlformats.org/markup-compatibility/2006">
              <mc:Choice xmlns:v="urn:schemas-microsoft-com:vml" Requires="v">
                <p:oleObj spid="_x0000_s154747" name="Equation" r:id="rId23" imgW="431613" imgH="431613" progId="Equation.DSMT4">
                  <p:embed/>
                </p:oleObj>
              </mc:Choice>
              <mc:Fallback>
                <p:oleObj name="Equation" r:id="rId23" imgW="431613" imgH="431613" progId="Equation.DSMT4">
                  <p:embed/>
                  <p:pic>
                    <p:nvPicPr>
                      <p:cNvPr id="0" name="对象 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30775" y="3817938"/>
                        <a:ext cx="96837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11" name="Text Box 58"/>
          <p:cNvSpPr txBox="1">
            <a:spLocks noChangeArrowheads="1"/>
          </p:cNvSpPr>
          <p:nvPr/>
        </p:nvSpPr>
        <p:spPr bwMode="auto">
          <a:xfrm>
            <a:off x="414338" y="1235075"/>
            <a:ext cx="38100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kumimoji="1" lang="en-US" altLang="zh-CN" sz="2800" b="1">
                <a:solidFill>
                  <a:srgbClr val="0000FF"/>
                </a:solidFill>
                <a:latin typeface="Times New Roman" panose="02020603050405020304" pitchFamily="18" charset="0"/>
                <a:ea typeface="楷体_GB2312" pitchFamily="49" charset="-122"/>
              </a:rPr>
              <a:t>1.   VCR</a:t>
            </a:r>
            <a:endParaRPr kumimoji="1" lang="zh-CN" altLang="en-US" sz="2800" b="1">
              <a:solidFill>
                <a:srgbClr val="0000FF"/>
              </a:solidFill>
              <a:latin typeface="Times New Roman" panose="02020603050405020304" pitchFamily="18"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childTnLst>
                                </p:cTn>
                              </p:par>
                            </p:childTnLst>
                          </p:cTn>
                        </p:par>
                        <p:par>
                          <p:cTn id="12" fill="hold">
                            <p:stCondLst>
                              <p:cond delay="0"/>
                            </p:stCondLst>
                            <p:childTnLst>
                              <p:par>
                                <p:cTn id="13" presetID="22" presetClass="entr" presetSubtype="8"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left)">
                                      <p:cBhvr>
                                        <p:cTn id="15" dur="500"/>
                                        <p:tgtEl>
                                          <p:spTgt spid="87"/>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left)">
                                      <p:cBhvr>
                                        <p:cTn id="19" dur="500"/>
                                        <p:tgtEl>
                                          <p:spTgt spid="88"/>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wipe(up)">
                                      <p:cBhvr>
                                        <p:cTn id="23" dur="500"/>
                                        <p:tgtEl>
                                          <p:spTgt spid="96"/>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up)">
                                      <p:cBhvr>
                                        <p:cTn id="27" dur="500"/>
                                        <p:tgtEl>
                                          <p:spTgt spid="98"/>
                                        </p:tgtEl>
                                      </p:cBhvr>
                                    </p:animEffect>
                                  </p:childTnLst>
                                </p:cTn>
                              </p:par>
                            </p:childTnLst>
                          </p:cTn>
                        </p:par>
                        <p:par>
                          <p:cTn id="28" fill="hold" nodeType="withGroup">
                            <p:stCondLst>
                              <p:cond delay="2000"/>
                            </p:stCondLst>
                            <p:childTnLst>
                              <p:par>
                                <p:cTn id="29" presetID="22" presetClass="entr" presetSubtype="1" fill="hold" nodeType="after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wipe(up)">
                                      <p:cBhvr>
                                        <p:cTn id="31" dur="500"/>
                                        <p:tgtEl>
                                          <p:spTgt spid="95"/>
                                        </p:tgtEl>
                                      </p:cBhvr>
                                    </p:animEffect>
                                  </p:childTnLst>
                                </p:cTn>
                              </p:par>
                            </p:childTnLst>
                          </p:cTn>
                        </p:par>
                        <p:par>
                          <p:cTn id="32" fill="hold" nodeType="afterGroup">
                            <p:stCondLst>
                              <p:cond delay="2500"/>
                            </p:stCondLst>
                            <p:childTnLst>
                              <p:par>
                                <p:cTn id="33" presetID="22" presetClass="entr" presetSubtype="1" fill="hold" nodeType="afterEffect">
                                  <p:stCondLst>
                                    <p:cond delay="0"/>
                                  </p:stCondLst>
                                  <p:childTnLst>
                                    <p:set>
                                      <p:cBhvr>
                                        <p:cTn id="34" dur="1" fill="hold">
                                          <p:stCondLst>
                                            <p:cond delay="0"/>
                                          </p:stCondLst>
                                        </p:cTn>
                                        <p:tgtEl>
                                          <p:spTgt spid="94"/>
                                        </p:tgtEl>
                                        <p:attrNameLst>
                                          <p:attrName>style.visibility</p:attrName>
                                        </p:attrNameLst>
                                      </p:cBhvr>
                                      <p:to>
                                        <p:strVal val="visible"/>
                                      </p:to>
                                    </p:set>
                                    <p:animEffect transition="in" filter="wipe(up)">
                                      <p:cBhvr>
                                        <p:cTn id="35" dur="500"/>
                                        <p:tgtEl>
                                          <p:spTgt spid="9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wipe(left)">
                                      <p:cBhvr>
                                        <p:cTn id="40" dur="500"/>
                                        <p:tgtEl>
                                          <p:spTgt spid="75"/>
                                        </p:tgtEl>
                                      </p:cBhvr>
                                    </p:animEffect>
                                  </p:childTnLst>
                                </p:cTn>
                              </p:par>
                            </p:childTnLst>
                          </p:cTn>
                        </p:par>
                        <p:par>
                          <p:cTn id="41" fill="hold" nodeType="afterGroup">
                            <p:stCondLst>
                              <p:cond delay="500"/>
                            </p:stCondLst>
                            <p:childTnLst>
                              <p:par>
                                <p:cTn id="42" presetID="22" presetClass="entr" presetSubtype="8" fill="hold" nodeType="after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wipe(left)">
                                      <p:cBhvr>
                                        <p:cTn id="44" dur="500"/>
                                        <p:tgtEl>
                                          <p:spTgt spid="7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2" fill="hold" nodeType="clickEffect">
                                  <p:stCondLst>
                                    <p:cond delay="0"/>
                                  </p:stCondLst>
                                  <p:childTnLst>
                                    <p:set>
                                      <p:cBhvr>
                                        <p:cTn id="48" dur="1" fill="hold">
                                          <p:stCondLst>
                                            <p:cond delay="0"/>
                                          </p:stCondLst>
                                        </p:cTn>
                                        <p:tgtEl>
                                          <p:spTgt spid="89"/>
                                        </p:tgtEl>
                                        <p:attrNameLst>
                                          <p:attrName>style.visibility</p:attrName>
                                        </p:attrNameLst>
                                      </p:cBhvr>
                                      <p:to>
                                        <p:strVal val="visible"/>
                                      </p:to>
                                    </p:set>
                                    <p:animEffect transition="in" filter="wipe(right)">
                                      <p:cBhvr>
                                        <p:cTn id="49" dur="500"/>
                                        <p:tgtEl>
                                          <p:spTgt spid="89"/>
                                        </p:tgtEl>
                                      </p:cBhvr>
                                    </p:animEffect>
                                  </p:childTnLst>
                                </p:cTn>
                              </p:par>
                            </p:childTnLst>
                          </p:cTn>
                        </p:par>
                        <p:par>
                          <p:cTn id="50" fill="hold" nodeType="withGroup">
                            <p:stCondLst>
                              <p:cond delay="500"/>
                            </p:stCondLst>
                            <p:childTnLst>
                              <p:par>
                                <p:cTn id="51" presetID="22" presetClass="entr" presetSubtype="4" fill="hold" nodeType="afterEffect">
                                  <p:stCondLst>
                                    <p:cond delay="0"/>
                                  </p:stCondLst>
                                  <p:childTnLst>
                                    <p:set>
                                      <p:cBhvr>
                                        <p:cTn id="52" dur="1" fill="hold">
                                          <p:stCondLst>
                                            <p:cond delay="0"/>
                                          </p:stCondLst>
                                        </p:cTn>
                                        <p:tgtEl>
                                          <p:spTgt spid="93"/>
                                        </p:tgtEl>
                                        <p:attrNameLst>
                                          <p:attrName>style.visibility</p:attrName>
                                        </p:attrNameLst>
                                      </p:cBhvr>
                                      <p:to>
                                        <p:strVal val="visible"/>
                                      </p:to>
                                    </p:set>
                                    <p:animEffect transition="in" filter="wipe(down)">
                                      <p:cBhvr>
                                        <p:cTn id="53" dur="500"/>
                                        <p:tgtEl>
                                          <p:spTgt spid="93"/>
                                        </p:tgtEl>
                                      </p:cBhvr>
                                    </p:animEffect>
                                  </p:childTnLst>
                                </p:cTn>
                              </p:par>
                            </p:childTnLst>
                          </p:cTn>
                        </p:par>
                        <p:par>
                          <p:cTn id="54" fill="hold" nodeType="withGroup">
                            <p:stCondLst>
                              <p:cond delay="1000"/>
                            </p:stCondLst>
                            <p:childTnLst>
                              <p:par>
                                <p:cTn id="55" presetID="22" presetClass="entr" presetSubtype="8" fill="hold" nodeType="after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wipe(left)">
                                      <p:cBhvr>
                                        <p:cTn id="57" dur="500"/>
                                        <p:tgtEl>
                                          <p:spTgt spid="97"/>
                                        </p:tgtEl>
                                      </p:cBhvr>
                                    </p:animEffect>
                                  </p:childTnLst>
                                </p:cTn>
                              </p:par>
                            </p:childTnLst>
                          </p:cTn>
                        </p:par>
                        <p:par>
                          <p:cTn id="58" fill="hold" nodeType="withGroup">
                            <p:stCondLst>
                              <p:cond delay="1500"/>
                            </p:stCondLst>
                            <p:childTnLst>
                              <p:par>
                                <p:cTn id="59" presetID="22" presetClass="entr" presetSubtype="4" fill="hold" nodeType="afterEffect">
                                  <p:stCondLst>
                                    <p:cond delay="0"/>
                                  </p:stCondLst>
                                  <p:childTnLst>
                                    <p:set>
                                      <p:cBhvr>
                                        <p:cTn id="60" dur="1" fill="hold">
                                          <p:stCondLst>
                                            <p:cond delay="0"/>
                                          </p:stCondLst>
                                        </p:cTn>
                                        <p:tgtEl>
                                          <p:spTgt spid="99"/>
                                        </p:tgtEl>
                                        <p:attrNameLst>
                                          <p:attrName>style.visibility</p:attrName>
                                        </p:attrNameLst>
                                      </p:cBhvr>
                                      <p:to>
                                        <p:strVal val="visible"/>
                                      </p:to>
                                    </p:set>
                                    <p:animEffect transition="in" filter="wipe(down)">
                                      <p:cBhvr>
                                        <p:cTn id="61" dur="500"/>
                                        <p:tgtEl>
                                          <p:spTgt spid="99"/>
                                        </p:tgtEl>
                                      </p:cBhvr>
                                    </p:animEffect>
                                  </p:childTnLst>
                                </p:cTn>
                              </p:par>
                            </p:childTnLst>
                          </p:cTn>
                        </p:par>
                        <p:par>
                          <p:cTn id="62" fill="hold" nodeType="afterGroup">
                            <p:stCondLst>
                              <p:cond delay="2000"/>
                            </p:stCondLst>
                            <p:childTnLst>
                              <p:par>
                                <p:cTn id="63" presetID="22" presetClass="entr" presetSubtype="4" fill="hold" nodeType="afterEffect">
                                  <p:stCondLst>
                                    <p:cond delay="0"/>
                                  </p:stCondLst>
                                  <p:childTnLst>
                                    <p:set>
                                      <p:cBhvr>
                                        <p:cTn id="64" dur="1" fill="hold">
                                          <p:stCondLst>
                                            <p:cond delay="0"/>
                                          </p:stCondLst>
                                        </p:cTn>
                                        <p:tgtEl>
                                          <p:spTgt spid="92"/>
                                        </p:tgtEl>
                                        <p:attrNameLst>
                                          <p:attrName>style.visibility</p:attrName>
                                        </p:attrNameLst>
                                      </p:cBhvr>
                                      <p:to>
                                        <p:strVal val="visible"/>
                                      </p:to>
                                    </p:set>
                                    <p:animEffect transition="in" filter="wipe(down)">
                                      <p:cBhvr>
                                        <p:cTn id="65" dur="500"/>
                                        <p:tgtEl>
                                          <p:spTgt spid="9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500"/>
                                        <p:tgtEl>
                                          <p:spTgt spid="6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wipe(left)">
                                      <p:cBhvr>
                                        <p:cTn id="75" dur="500"/>
                                        <p:tgtEl>
                                          <p:spTgt spid="4"/>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wipe(left)">
                                      <p:cBhvr>
                                        <p:cTn id="80" dur="500"/>
                                        <p:tgtEl>
                                          <p:spTgt spid="3"/>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wipe(left)">
                                      <p:cBhvr>
                                        <p:cTn id="85" dur="500"/>
                                        <p:tgtEl>
                                          <p:spTgt spid="6"/>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5"/>
                                        </p:tgtEl>
                                        <p:attrNameLst>
                                          <p:attrName>style.visibility</p:attrName>
                                        </p:attrNameLst>
                                      </p:cBhvr>
                                      <p:to>
                                        <p:strVal val="visible"/>
                                      </p:to>
                                    </p:set>
                                    <p:animEffect transition="in" filter="wipe(left)">
                                      <p:cBhvr>
                                        <p:cTn id="9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7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ChangeArrowheads="1"/>
          </p:cNvSpPr>
          <p:nvPr/>
        </p:nvSpPr>
        <p:spPr bwMode="auto">
          <a:xfrm>
            <a:off x="327025" y="619125"/>
            <a:ext cx="8489950" cy="584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3200" b="1" dirty="0">
                <a:solidFill>
                  <a:schemeClr val="tx2"/>
                </a:solidFill>
                <a:latin typeface="Times New Roman" panose="02020603050405020304" pitchFamily="18" charset="0"/>
              </a:rPr>
              <a:t>第</a:t>
            </a:r>
            <a:r>
              <a:rPr kumimoji="1" lang="en-US" altLang="zh-CN" sz="3200" b="1" dirty="0">
                <a:solidFill>
                  <a:schemeClr val="tx2"/>
                </a:solidFill>
                <a:latin typeface="Times New Roman" panose="02020603050405020304" pitchFamily="18" charset="0"/>
              </a:rPr>
              <a:t>5</a:t>
            </a:r>
            <a:r>
              <a:rPr kumimoji="1" lang="zh-CN" altLang="en-US" sz="3200" b="1" dirty="0">
                <a:solidFill>
                  <a:schemeClr val="tx2"/>
                </a:solidFill>
                <a:latin typeface="Times New Roman" panose="02020603050405020304" pitchFamily="18" charset="0"/>
              </a:rPr>
              <a:t>章  基本放大电路</a:t>
            </a:r>
          </a:p>
        </p:txBody>
      </p:sp>
      <p:sp>
        <p:nvSpPr>
          <p:cNvPr id="3" name="Rectangle 5"/>
          <p:cNvSpPr>
            <a:spLocks noChangeArrowheads="1"/>
          </p:cNvSpPr>
          <p:nvPr/>
        </p:nvSpPr>
        <p:spPr bwMode="auto">
          <a:xfrm>
            <a:off x="539552" y="1419622"/>
            <a:ext cx="7632650" cy="174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buFont typeface="Wingdings" panose="05000000000000000000" pitchFamily="2" charset="2"/>
              <a:buChar char="Ø"/>
            </a:pPr>
            <a:r>
              <a:rPr kumimoji="1" lang="zh-CN" altLang="en-US" sz="2200" b="1" dirty="0"/>
              <a:t>三个工作区的判断；</a:t>
            </a:r>
            <a:endParaRPr kumimoji="1" lang="en-US" altLang="zh-CN" sz="2200" b="1" dirty="0"/>
          </a:p>
          <a:p>
            <a:pPr eaLnBrk="1" hangingPunct="1">
              <a:lnSpc>
                <a:spcPct val="125000"/>
              </a:lnSpc>
              <a:buFont typeface="Wingdings" panose="05000000000000000000" pitchFamily="2" charset="2"/>
              <a:buChar char="Ø"/>
            </a:pPr>
            <a:r>
              <a:rPr kumimoji="1" lang="zh-CN" altLang="en-US" sz="2200" b="1" dirty="0"/>
              <a:t>直流通路、交流通路和微变</a:t>
            </a:r>
            <a:r>
              <a:rPr lang="en-US" altLang="zh-CN" sz="2200" b="1" dirty="0">
                <a:solidFill>
                  <a:srgbClr val="C00000"/>
                </a:solidFill>
              </a:rPr>
              <a:t>(</a:t>
            </a:r>
            <a:r>
              <a:rPr lang="zh-CN" altLang="en-US" sz="2200" b="1" dirty="0">
                <a:solidFill>
                  <a:srgbClr val="C00000"/>
                </a:solidFill>
              </a:rPr>
              <a:t>小信号</a:t>
            </a:r>
            <a:r>
              <a:rPr lang="en-US" altLang="zh-CN" sz="2200" b="1" dirty="0">
                <a:solidFill>
                  <a:srgbClr val="C00000"/>
                </a:solidFill>
              </a:rPr>
              <a:t>)</a:t>
            </a:r>
            <a:r>
              <a:rPr lang="zh-CN" altLang="en-US" sz="2200" b="1" dirty="0">
                <a:solidFill>
                  <a:srgbClr val="C00000"/>
                </a:solidFill>
              </a:rPr>
              <a:t>等效电路</a:t>
            </a:r>
            <a:r>
              <a:rPr kumimoji="1" lang="zh-CN" altLang="en-US" sz="2200" b="1" dirty="0"/>
              <a:t>；</a:t>
            </a:r>
          </a:p>
          <a:p>
            <a:pPr eaLnBrk="1" hangingPunct="1">
              <a:lnSpc>
                <a:spcPct val="125000"/>
              </a:lnSpc>
              <a:buFont typeface="Wingdings" panose="05000000000000000000" pitchFamily="2" charset="2"/>
              <a:buChar char="Ø"/>
            </a:pPr>
            <a:r>
              <a:rPr lang="zh-CN" altLang="en-US" sz="2200" b="1" dirty="0">
                <a:solidFill>
                  <a:srgbClr val="C00000"/>
                </a:solidFill>
              </a:rPr>
              <a:t>直流静态工作点计算；</a:t>
            </a:r>
          </a:p>
          <a:p>
            <a:pPr eaLnBrk="1" hangingPunct="1">
              <a:lnSpc>
                <a:spcPct val="125000"/>
              </a:lnSpc>
              <a:buFont typeface="Wingdings" panose="05000000000000000000" pitchFamily="2" charset="2"/>
              <a:buChar char="Ø"/>
            </a:pPr>
            <a:r>
              <a:rPr lang="en-US" altLang="zh-CN" sz="2200" b="1" i="1" dirty="0">
                <a:solidFill>
                  <a:srgbClr val="C00000"/>
                </a:solidFill>
                <a:sym typeface="Monotype Sorts" pitchFamily="2" charset="2"/>
              </a:rPr>
              <a:t>A</a:t>
            </a:r>
            <a:r>
              <a:rPr lang="en-US" altLang="zh-CN" sz="2200" b="1" baseline="-25000" dirty="0">
                <a:solidFill>
                  <a:srgbClr val="C00000"/>
                </a:solidFill>
                <a:sym typeface="Monotype Sorts" pitchFamily="2" charset="2"/>
              </a:rPr>
              <a:t>V</a:t>
            </a:r>
            <a:r>
              <a:rPr lang="en-US" altLang="zh-CN" sz="2200" b="1" dirty="0">
                <a:solidFill>
                  <a:srgbClr val="C00000"/>
                </a:solidFill>
                <a:sym typeface="Monotype Sorts" pitchFamily="2" charset="2"/>
              </a:rPr>
              <a:t> , </a:t>
            </a:r>
            <a:r>
              <a:rPr lang="en-US" altLang="zh-CN" sz="2200" b="1" i="1" dirty="0">
                <a:solidFill>
                  <a:srgbClr val="C00000"/>
                </a:solidFill>
                <a:sym typeface="Monotype Sorts" pitchFamily="2" charset="2"/>
              </a:rPr>
              <a:t>R</a:t>
            </a:r>
            <a:r>
              <a:rPr lang="en-US" altLang="zh-CN" sz="2200" b="1" baseline="-25000" dirty="0">
                <a:solidFill>
                  <a:srgbClr val="C00000"/>
                </a:solidFill>
                <a:sym typeface="Monotype Sorts" pitchFamily="2" charset="2"/>
              </a:rPr>
              <a:t>i </a:t>
            </a:r>
            <a:r>
              <a:rPr lang="en-US" altLang="zh-CN" sz="2200" b="1" dirty="0">
                <a:solidFill>
                  <a:srgbClr val="C00000"/>
                </a:solidFill>
                <a:sym typeface="Monotype Sorts" pitchFamily="2" charset="2"/>
              </a:rPr>
              <a:t>, </a:t>
            </a:r>
            <a:r>
              <a:rPr lang="en-US" altLang="zh-CN" sz="2200" b="1" i="1" dirty="0">
                <a:solidFill>
                  <a:srgbClr val="C00000"/>
                </a:solidFill>
                <a:sym typeface="Monotype Sorts" pitchFamily="2" charset="2"/>
              </a:rPr>
              <a:t>R</a:t>
            </a:r>
            <a:r>
              <a:rPr lang="en-US" altLang="zh-CN" sz="2200" b="1" baseline="-25000" dirty="0">
                <a:solidFill>
                  <a:srgbClr val="C00000"/>
                </a:solidFill>
                <a:sym typeface="Monotype Sorts" pitchFamily="2" charset="2"/>
              </a:rPr>
              <a:t>O</a:t>
            </a:r>
            <a:r>
              <a:rPr lang="zh-CN" altLang="en-US" sz="2200" b="1" dirty="0">
                <a:solidFill>
                  <a:srgbClr val="C00000"/>
                </a:solidFill>
              </a:rPr>
              <a:t>估算。</a:t>
            </a:r>
            <a:endParaRPr kumimoji="1" lang="zh-CN" altLang="en-US" sz="2200" b="1" dirty="0"/>
          </a:p>
        </p:txBody>
      </p:sp>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143590" y="735546"/>
                <a:ext cx="1836122" cy="1569660"/>
              </a:xfrm>
              <a:prstGeom prst="rect">
                <a:avLst/>
              </a:prstGeom>
              <a:noFill/>
            </p:spPr>
            <p:txBody>
              <a:bodyPr wrap="square" rtlCol="0">
                <a:spAutoFit/>
              </a:bodyPr>
              <a:lstStyle/>
              <a:p>
                <a:r>
                  <a:rPr lang="en-US" altLang="zh-CN" sz="2400" dirty="0"/>
                  <a:t>●</a:t>
                </a:r>
                <a:r>
                  <a:rPr lang="zh-CN" altLang="en-US" sz="2400" dirty="0"/>
                  <a:t>截止</a:t>
                </a:r>
                <a14:m>
                  <m:oMath xmlns:m="http://schemas.openxmlformats.org/officeDocument/2006/math">
                    <m:r>
                      <a:rPr lang="zh-CN" altLang="en-US" sz="2400" i="1">
                        <a:latin typeface="Cambria Math" panose="02040503050406030204" pitchFamily="18" charset="0"/>
                      </a:rPr>
                      <m:t>区</m:t>
                    </m:r>
                  </m:oMath>
                </a14:m>
                <a:endParaRPr lang="en-US" altLang="zh-CN" sz="2400" dirty="0"/>
              </a:p>
              <a:p>
                <a:endParaRPr lang="en-US" altLang="zh-CN" sz="2400" dirty="0"/>
              </a:p>
              <a:p>
                <a:endParaRPr lang="en-US" altLang="zh-CN" sz="2400" dirty="0"/>
              </a:p>
              <a:p>
                <a:r>
                  <a:rPr lang="en-US" altLang="zh-CN" sz="2400" dirty="0"/>
                  <a:t>●</a:t>
                </a:r>
                <a:r>
                  <a:rPr lang="zh-CN" altLang="en-US" sz="2400" dirty="0"/>
                  <a:t>饱和区域</a:t>
                </a:r>
              </a:p>
            </p:txBody>
          </p:sp>
        </mc:Choice>
        <mc:Fallback xmlns="">
          <p:sp>
            <p:nvSpPr>
              <p:cNvPr id="2" name="文本框 1"/>
              <p:cNvSpPr txBox="1">
                <a:spLocks noRot="1" noChangeAspect="1" noMove="1" noResize="1" noEditPoints="1" noAdjustHandles="1" noChangeArrowheads="1" noChangeShapeType="1" noTextEdit="1"/>
              </p:cNvSpPr>
              <p:nvPr/>
            </p:nvSpPr>
            <p:spPr>
              <a:xfrm>
                <a:off x="143590" y="735546"/>
                <a:ext cx="1836122" cy="1569660"/>
              </a:xfrm>
              <a:prstGeom prst="rect">
                <a:avLst/>
              </a:prstGeom>
              <a:blipFill>
                <a:blip r:embed="rId3"/>
                <a:stretch>
                  <a:fillRect l="-5316" t="-4280" b="-7004"/>
                </a:stretch>
              </a:blipFill>
            </p:spPr>
            <p:txBody>
              <a:bodyPr/>
              <a:lstStyle/>
              <a:p>
                <a:r>
                  <a:rPr lang="zh-CN" altLang="en-US">
                    <a:noFill/>
                  </a:rPr>
                  <a:t> </a:t>
                </a:r>
              </a:p>
            </p:txBody>
          </p:sp>
        </mc:Fallback>
      </mc:AlternateContent>
      <p:sp>
        <p:nvSpPr>
          <p:cNvPr id="13" name="矩形 12"/>
          <p:cNvSpPr/>
          <p:nvPr/>
        </p:nvSpPr>
        <p:spPr>
          <a:xfrm>
            <a:off x="157869" y="3156389"/>
            <a:ext cx="3564314" cy="461665"/>
          </a:xfrm>
          <a:prstGeom prst="rect">
            <a:avLst/>
          </a:prstGeom>
        </p:spPr>
        <p:txBody>
          <a:bodyPr wrap="square">
            <a:spAutoFit/>
          </a:bodyPr>
          <a:lstStyle/>
          <a:p>
            <a:r>
              <a:rPr lang="en-US" altLang="zh-CN" sz="2400" dirty="0"/>
              <a:t>●</a:t>
            </a:r>
            <a:r>
              <a:rPr lang="zh-CN" altLang="en-US" sz="2400" dirty="0"/>
              <a:t>电阻区</a:t>
            </a:r>
            <a:r>
              <a:rPr lang="en-US" altLang="zh-CN" sz="1950" b="1" dirty="0">
                <a:solidFill>
                  <a:srgbClr val="0000FF"/>
                </a:solidFill>
                <a:latin typeface="Times New Roman" panose="02020603050405020304" pitchFamily="18" charset="0"/>
              </a:rPr>
              <a:t>(</a:t>
            </a:r>
            <a:r>
              <a:rPr lang="zh-CN" altLang="en-US" sz="1950" b="1" dirty="0">
                <a:solidFill>
                  <a:srgbClr val="0000FF"/>
                </a:solidFill>
                <a:latin typeface="Times New Roman" panose="02020603050405020304" pitchFamily="18" charset="0"/>
              </a:rPr>
              <a:t>三极管区</a:t>
            </a:r>
            <a:r>
              <a:rPr lang="en-US" altLang="zh-CN" sz="1950" b="1" dirty="0">
                <a:solidFill>
                  <a:srgbClr val="0000FF"/>
                </a:solidFill>
                <a:latin typeface="Times New Roman" panose="02020603050405020304" pitchFamily="18" charset="0"/>
              </a:rPr>
              <a:t>)</a:t>
            </a:r>
            <a:endParaRPr lang="zh-CN" altLang="en-US" sz="1950" b="1" dirty="0">
              <a:solidFill>
                <a:srgbClr val="0000FF"/>
              </a:solidFill>
              <a:latin typeface="Times New Roman" panose="02020603050405020304" pitchFamily="18" charset="0"/>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3802767292"/>
              </p:ext>
            </p:extLst>
          </p:nvPr>
        </p:nvGraphicFramePr>
        <p:xfrm>
          <a:off x="3413665" y="3219907"/>
          <a:ext cx="1351359" cy="529829"/>
        </p:xfrm>
        <a:graphic>
          <a:graphicData uri="http://schemas.openxmlformats.org/presentationml/2006/ole">
            <mc:AlternateContent xmlns:mc="http://schemas.openxmlformats.org/markup-compatibility/2006">
              <mc:Choice xmlns:v="urn:schemas-microsoft-com:vml" Requires="v">
                <p:oleObj spid="_x0000_s144866" name="公式" r:id="rId4" imgW="583920" imgH="228600" progId="Equation.3">
                  <p:embed/>
                </p:oleObj>
              </mc:Choice>
              <mc:Fallback>
                <p:oleObj name="公式" r:id="rId4" imgW="583920" imgH="228600" progId="Equation.3">
                  <p:embed/>
                  <p:pic>
                    <p:nvPicPr>
                      <p:cNvPr id="14" name="对象 13"/>
                      <p:cNvPicPr/>
                      <p:nvPr/>
                    </p:nvPicPr>
                    <p:blipFill>
                      <a:blip r:embed="rId5"/>
                      <a:stretch>
                        <a:fillRect/>
                      </a:stretch>
                    </p:blipFill>
                    <p:spPr>
                      <a:xfrm>
                        <a:off x="3413665" y="3219907"/>
                        <a:ext cx="1351359" cy="529829"/>
                      </a:xfrm>
                      <a:prstGeom prst="rect">
                        <a:avLst/>
                      </a:prstGeom>
                      <a:noFill/>
                      <a:ln>
                        <a:noFill/>
                      </a:ln>
                    </p:spPr>
                  </p:pic>
                </p:oleObj>
              </mc:Fallback>
            </mc:AlternateContent>
          </a:graphicData>
        </a:graphic>
      </p:graphicFrame>
      <p:graphicFrame>
        <p:nvGraphicFramePr>
          <p:cNvPr id="15" name="对象 14"/>
          <p:cNvGraphicFramePr>
            <a:graphicFrameLocks noChangeAspect="1"/>
          </p:cNvGraphicFramePr>
          <p:nvPr/>
        </p:nvGraphicFramePr>
        <p:xfrm>
          <a:off x="3550444" y="1717886"/>
          <a:ext cx="1997869" cy="528638"/>
        </p:xfrm>
        <a:graphic>
          <a:graphicData uri="http://schemas.openxmlformats.org/presentationml/2006/ole">
            <mc:AlternateContent xmlns:mc="http://schemas.openxmlformats.org/markup-compatibility/2006">
              <mc:Choice xmlns:v="urn:schemas-microsoft-com:vml" Requires="v">
                <p:oleObj spid="_x0000_s144867" name="公式" r:id="rId6" imgW="863280" imgH="228600" progId="Equation.3">
                  <p:embed/>
                </p:oleObj>
              </mc:Choice>
              <mc:Fallback>
                <p:oleObj name="公式" r:id="rId6" imgW="863280" imgH="228600" progId="Equation.3">
                  <p:embed/>
                  <p:pic>
                    <p:nvPicPr>
                      <p:cNvPr id="15" name="对象 14"/>
                      <p:cNvPicPr/>
                      <p:nvPr/>
                    </p:nvPicPr>
                    <p:blipFill>
                      <a:blip r:embed="rId7"/>
                      <a:stretch>
                        <a:fillRect/>
                      </a:stretch>
                    </p:blipFill>
                    <p:spPr>
                      <a:xfrm>
                        <a:off x="3550444" y="1717886"/>
                        <a:ext cx="1997869" cy="528638"/>
                      </a:xfrm>
                      <a:prstGeom prst="rect">
                        <a:avLst/>
                      </a:prstGeom>
                      <a:noFill/>
                      <a:ln>
                        <a:noFill/>
                      </a:ln>
                    </p:spPr>
                  </p:pic>
                </p:oleObj>
              </mc:Fallback>
            </mc:AlternateContent>
          </a:graphicData>
        </a:graphic>
      </p:graphicFrame>
      <p:graphicFrame>
        <p:nvGraphicFramePr>
          <p:cNvPr id="16" name="对象 15"/>
          <p:cNvGraphicFramePr>
            <a:graphicFrameLocks noChangeAspect="1"/>
          </p:cNvGraphicFramePr>
          <p:nvPr/>
        </p:nvGraphicFramePr>
        <p:xfrm>
          <a:off x="1871700" y="659725"/>
          <a:ext cx="1233509" cy="528917"/>
        </p:xfrm>
        <a:graphic>
          <a:graphicData uri="http://schemas.openxmlformats.org/presentationml/2006/ole">
            <mc:AlternateContent xmlns:mc="http://schemas.openxmlformats.org/markup-compatibility/2006">
              <mc:Choice xmlns:v="urn:schemas-microsoft-com:vml" Requires="v">
                <p:oleObj spid="_x0000_s144868" name="公式" r:id="rId8" imgW="533160" imgH="228600" progId="Equation.3">
                  <p:embed/>
                </p:oleObj>
              </mc:Choice>
              <mc:Fallback>
                <p:oleObj name="公式" r:id="rId8" imgW="533160" imgH="228600" progId="Equation.3">
                  <p:embed/>
                  <p:pic>
                    <p:nvPicPr>
                      <p:cNvPr id="16" name="对象 15"/>
                      <p:cNvPicPr/>
                      <p:nvPr/>
                    </p:nvPicPr>
                    <p:blipFill>
                      <a:blip r:embed="rId9"/>
                      <a:stretch>
                        <a:fillRect/>
                      </a:stretch>
                    </p:blipFill>
                    <p:spPr>
                      <a:xfrm>
                        <a:off x="1871700" y="659725"/>
                        <a:ext cx="1233509" cy="528917"/>
                      </a:xfrm>
                      <a:prstGeom prst="rect">
                        <a:avLst/>
                      </a:prstGeom>
                      <a:noFill/>
                      <a:ln>
                        <a:noFill/>
                      </a:ln>
                    </p:spPr>
                  </p:pic>
                </p:oleObj>
              </mc:Fallback>
            </mc:AlternateContent>
          </a:graphicData>
        </a:graphic>
      </p:graphicFrame>
      <p:graphicFrame>
        <p:nvGraphicFramePr>
          <p:cNvPr id="17" name="对象 16"/>
          <p:cNvGraphicFramePr>
            <a:graphicFrameLocks noChangeAspect="1"/>
          </p:cNvGraphicFramePr>
          <p:nvPr/>
        </p:nvGraphicFramePr>
        <p:xfrm>
          <a:off x="3595037" y="627428"/>
          <a:ext cx="1028700" cy="528638"/>
        </p:xfrm>
        <a:graphic>
          <a:graphicData uri="http://schemas.openxmlformats.org/presentationml/2006/ole">
            <mc:AlternateContent xmlns:mc="http://schemas.openxmlformats.org/markup-compatibility/2006">
              <mc:Choice xmlns:v="urn:schemas-microsoft-com:vml" Requires="v">
                <p:oleObj spid="_x0000_s144869" name="公式" r:id="rId10" imgW="444240" imgH="228600" progId="Equation.3">
                  <p:embed/>
                </p:oleObj>
              </mc:Choice>
              <mc:Fallback>
                <p:oleObj name="公式" r:id="rId10" imgW="444240" imgH="228600" progId="Equation.3">
                  <p:embed/>
                  <p:pic>
                    <p:nvPicPr>
                      <p:cNvPr id="17" name="对象 16"/>
                      <p:cNvPicPr/>
                      <p:nvPr/>
                    </p:nvPicPr>
                    <p:blipFill>
                      <a:blip r:embed="rId11"/>
                      <a:stretch>
                        <a:fillRect/>
                      </a:stretch>
                    </p:blipFill>
                    <p:spPr>
                      <a:xfrm>
                        <a:off x="3595037" y="627428"/>
                        <a:ext cx="1028700" cy="528638"/>
                      </a:xfrm>
                      <a:prstGeom prst="rect">
                        <a:avLst/>
                      </a:prstGeom>
                      <a:noFill/>
                      <a:ln>
                        <a:noFill/>
                      </a:ln>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4051589438"/>
              </p:ext>
            </p:extLst>
          </p:nvPr>
        </p:nvGraphicFramePr>
        <p:xfrm>
          <a:off x="2644043" y="2292905"/>
          <a:ext cx="2703910" cy="969169"/>
        </p:xfrm>
        <a:graphic>
          <a:graphicData uri="http://schemas.openxmlformats.org/presentationml/2006/ole">
            <mc:AlternateContent xmlns:mc="http://schemas.openxmlformats.org/markup-compatibility/2006">
              <mc:Choice xmlns:v="urn:schemas-microsoft-com:vml" Requires="v">
                <p:oleObj spid="_x0000_s144870" name="公式" r:id="rId12" imgW="1168200" imgH="419040" progId="Equation.3">
                  <p:embed/>
                </p:oleObj>
              </mc:Choice>
              <mc:Fallback>
                <p:oleObj name="公式" r:id="rId12" imgW="1168200" imgH="419040" progId="Equation.3">
                  <p:embed/>
                  <p:pic>
                    <p:nvPicPr>
                      <p:cNvPr id="18" name="对象 17"/>
                      <p:cNvPicPr/>
                      <p:nvPr/>
                    </p:nvPicPr>
                    <p:blipFill>
                      <a:blip r:embed="rId13"/>
                      <a:stretch>
                        <a:fillRect/>
                      </a:stretch>
                    </p:blipFill>
                    <p:spPr>
                      <a:xfrm>
                        <a:off x="2644043" y="2292905"/>
                        <a:ext cx="2703910" cy="969169"/>
                      </a:xfrm>
                      <a:prstGeom prst="rect">
                        <a:avLst/>
                      </a:prstGeom>
                      <a:noFill/>
                      <a:ln>
                        <a:noFill/>
                      </a:ln>
                    </p:spPr>
                  </p:pic>
                </p:oleObj>
              </mc:Fallback>
            </mc:AlternateContent>
          </a:graphicData>
        </a:graphic>
      </p:graphicFrame>
      <p:graphicFrame>
        <p:nvGraphicFramePr>
          <p:cNvPr id="19" name="对象 18"/>
          <p:cNvGraphicFramePr>
            <a:graphicFrameLocks noChangeAspect="1"/>
          </p:cNvGraphicFramePr>
          <p:nvPr/>
        </p:nvGraphicFramePr>
        <p:xfrm>
          <a:off x="5010410" y="3221098"/>
          <a:ext cx="2114550" cy="528638"/>
        </p:xfrm>
        <a:graphic>
          <a:graphicData uri="http://schemas.openxmlformats.org/presentationml/2006/ole">
            <mc:AlternateContent xmlns:mc="http://schemas.openxmlformats.org/markup-compatibility/2006">
              <mc:Choice xmlns:v="urn:schemas-microsoft-com:vml" Requires="v">
                <p:oleObj spid="_x0000_s144871" name="公式" r:id="rId14" imgW="914400" imgH="228600" progId="Equation.3">
                  <p:embed/>
                </p:oleObj>
              </mc:Choice>
              <mc:Fallback>
                <p:oleObj name="公式" r:id="rId14" imgW="914400" imgH="228600" progId="Equation.3">
                  <p:embed/>
                  <p:pic>
                    <p:nvPicPr>
                      <p:cNvPr id="19" name="对象 18"/>
                      <p:cNvPicPr/>
                      <p:nvPr/>
                    </p:nvPicPr>
                    <p:blipFill>
                      <a:blip r:embed="rId15"/>
                      <a:stretch>
                        <a:fillRect/>
                      </a:stretch>
                    </p:blipFill>
                    <p:spPr>
                      <a:xfrm>
                        <a:off x="5010410" y="3221098"/>
                        <a:ext cx="2114550" cy="528638"/>
                      </a:xfrm>
                      <a:prstGeom prst="rect">
                        <a:avLst/>
                      </a:prstGeom>
                      <a:noFill/>
                      <a:ln>
                        <a:noFill/>
                      </a:ln>
                    </p:spPr>
                  </p:pic>
                </p:oleObj>
              </mc:Fallback>
            </mc:AlternateContent>
          </a:graphicData>
        </a:graphic>
      </p:graphicFrame>
      <p:graphicFrame>
        <p:nvGraphicFramePr>
          <p:cNvPr id="20" name="对象 19"/>
          <p:cNvGraphicFramePr>
            <a:graphicFrameLocks noChangeAspect="1"/>
          </p:cNvGraphicFramePr>
          <p:nvPr/>
        </p:nvGraphicFramePr>
        <p:xfrm>
          <a:off x="7488325" y="3030978"/>
          <a:ext cx="1497806" cy="998935"/>
        </p:xfrm>
        <a:graphic>
          <a:graphicData uri="http://schemas.openxmlformats.org/presentationml/2006/ole">
            <mc:AlternateContent xmlns:mc="http://schemas.openxmlformats.org/markup-compatibility/2006">
              <mc:Choice xmlns:v="urn:schemas-microsoft-com:vml" Requires="v">
                <p:oleObj spid="_x0000_s144872" name="Equation" r:id="rId16" imgW="647640" imgH="431640" progId="Equation.DSMT4">
                  <p:embed/>
                </p:oleObj>
              </mc:Choice>
              <mc:Fallback>
                <p:oleObj name="Equation" r:id="rId16" imgW="647640" imgH="431640" progId="Equation.DSMT4">
                  <p:embed/>
                  <p:pic>
                    <p:nvPicPr>
                      <p:cNvPr id="20" name="对象 19"/>
                      <p:cNvPicPr/>
                      <p:nvPr/>
                    </p:nvPicPr>
                    <p:blipFill>
                      <a:blip r:embed="rId17"/>
                      <a:stretch>
                        <a:fillRect/>
                      </a:stretch>
                    </p:blipFill>
                    <p:spPr>
                      <a:xfrm>
                        <a:off x="7488325" y="3030978"/>
                        <a:ext cx="1497806" cy="998935"/>
                      </a:xfrm>
                      <a:prstGeom prst="rect">
                        <a:avLst/>
                      </a:prstGeom>
                      <a:noFill/>
                      <a:ln>
                        <a:noFill/>
                      </a:ln>
                    </p:spPr>
                  </p:pic>
                </p:oleObj>
              </mc:Fallback>
            </mc:AlternateContent>
          </a:graphicData>
        </a:graphic>
      </p:graphicFrame>
      <p:graphicFrame>
        <p:nvGraphicFramePr>
          <p:cNvPr id="21" name="对象 20"/>
          <p:cNvGraphicFramePr>
            <a:graphicFrameLocks noChangeAspect="1"/>
          </p:cNvGraphicFramePr>
          <p:nvPr/>
        </p:nvGraphicFramePr>
        <p:xfrm>
          <a:off x="1871700" y="1717887"/>
          <a:ext cx="1233488" cy="529828"/>
        </p:xfrm>
        <a:graphic>
          <a:graphicData uri="http://schemas.openxmlformats.org/presentationml/2006/ole">
            <mc:AlternateContent xmlns:mc="http://schemas.openxmlformats.org/markup-compatibility/2006">
              <mc:Choice xmlns:v="urn:schemas-microsoft-com:vml" Requires="v">
                <p:oleObj spid="_x0000_s144873" name="公式" r:id="rId18" imgW="533160" imgH="228600" progId="Equation.3">
                  <p:embed/>
                </p:oleObj>
              </mc:Choice>
              <mc:Fallback>
                <p:oleObj name="公式" r:id="rId18" imgW="533160" imgH="228600" progId="Equation.3">
                  <p:embed/>
                  <p:pic>
                    <p:nvPicPr>
                      <p:cNvPr id="21" name="对象 20"/>
                      <p:cNvPicPr/>
                      <p:nvPr/>
                    </p:nvPicPr>
                    <p:blipFill>
                      <a:blip r:embed="rId19"/>
                      <a:stretch>
                        <a:fillRect/>
                      </a:stretch>
                    </p:blipFill>
                    <p:spPr>
                      <a:xfrm>
                        <a:off x="1871700" y="1717887"/>
                        <a:ext cx="1233488" cy="529828"/>
                      </a:xfrm>
                      <a:prstGeom prst="rect">
                        <a:avLst/>
                      </a:prstGeom>
                      <a:noFill/>
                      <a:ln>
                        <a:noFill/>
                      </a:ln>
                    </p:spPr>
                  </p:pic>
                </p:oleObj>
              </mc:Fallback>
            </mc:AlternateContent>
          </a:graphicData>
        </a:graphic>
      </p:graphicFrame>
      <p:pic>
        <p:nvPicPr>
          <p:cNvPr id="12" name="图片 11"/>
          <p:cNvPicPr>
            <a:picLocks noChangeAspect="1"/>
          </p:cNvPicPr>
          <p:nvPr/>
        </p:nvPicPr>
        <p:blipFill>
          <a:blip r:embed="rId20"/>
          <a:stretch>
            <a:fillRect/>
          </a:stretch>
        </p:blipFill>
        <p:spPr>
          <a:xfrm>
            <a:off x="5577742" y="224421"/>
            <a:ext cx="3530762" cy="2509347"/>
          </a:xfrm>
          <a:prstGeom prst="rect">
            <a:avLst/>
          </a:prstGeom>
          <a:ln>
            <a:noFill/>
          </a:ln>
          <a:effectLst>
            <a:outerShdw blurRad="292100" dist="139700" dir="2700000" algn="tl" rotWithShape="0">
              <a:srgbClr val="333333">
                <a:alpha val="65000"/>
              </a:srgbClr>
            </a:outerShdw>
          </a:effectLst>
        </p:spPr>
      </p:pic>
      <p:sp>
        <p:nvSpPr>
          <p:cNvPr id="3" name="矩形 2"/>
          <p:cNvSpPr/>
          <p:nvPr/>
        </p:nvSpPr>
        <p:spPr>
          <a:xfrm>
            <a:off x="2661531" y="1087872"/>
            <a:ext cx="1674048" cy="392415"/>
          </a:xfrm>
          <a:prstGeom prst="rect">
            <a:avLst/>
          </a:prstGeom>
        </p:spPr>
        <p:txBody>
          <a:bodyPr wrap="none">
            <a:spAutoFit/>
          </a:bodyPr>
          <a:lstStyle/>
          <a:p>
            <a:r>
              <a:rPr lang="en-US" altLang="zh-CN" sz="1950" b="1" i="1" dirty="0">
                <a:solidFill>
                  <a:srgbClr val="FF0000"/>
                </a:solidFill>
                <a:latin typeface="Times New Roman" panose="02020603050405020304" pitchFamily="18" charset="0"/>
              </a:rPr>
              <a:t>V</a:t>
            </a:r>
            <a:r>
              <a:rPr lang="en-US" altLang="zh-CN" sz="1950" b="1" baseline="-25000" dirty="0">
                <a:solidFill>
                  <a:srgbClr val="FF0000"/>
                </a:solidFill>
                <a:latin typeface="Times New Roman" panose="02020603050405020304" pitchFamily="18" charset="0"/>
              </a:rPr>
              <a:t>T </a:t>
            </a:r>
            <a:r>
              <a:rPr lang="en-US" altLang="zh-CN" sz="1950" b="1" dirty="0">
                <a:solidFill>
                  <a:srgbClr val="FF0000"/>
                </a:solidFill>
                <a:latin typeface="Times New Roman" panose="02020603050405020304" pitchFamily="18" charset="0"/>
              </a:rPr>
              <a:t>(</a:t>
            </a:r>
            <a:r>
              <a:rPr lang="zh-CN" altLang="en-US" sz="1950" b="1" dirty="0">
                <a:solidFill>
                  <a:srgbClr val="FF0000"/>
                </a:solidFill>
                <a:latin typeface="Times New Roman" panose="02020603050405020304" pitchFamily="18" charset="0"/>
              </a:rPr>
              <a:t>门限电压</a:t>
            </a:r>
            <a:r>
              <a:rPr lang="en-US" altLang="zh-CN" sz="1950" b="1" dirty="0">
                <a:solidFill>
                  <a:srgbClr val="FF0000"/>
                </a:solidFill>
                <a:latin typeface="Times New Roman" panose="02020603050405020304" pitchFamily="18" charset="0"/>
              </a:rPr>
              <a:t>)</a:t>
            </a:r>
            <a:endParaRPr lang="zh-CN" altLang="en-US" sz="1950" b="1" dirty="0"/>
          </a:p>
        </p:txBody>
      </p:sp>
      <p:sp>
        <p:nvSpPr>
          <p:cNvPr id="4" name="矩形 3"/>
          <p:cNvSpPr/>
          <p:nvPr/>
        </p:nvSpPr>
        <p:spPr>
          <a:xfrm>
            <a:off x="323528" y="2357518"/>
            <a:ext cx="2449710" cy="392415"/>
          </a:xfrm>
          <a:prstGeom prst="rect">
            <a:avLst/>
          </a:prstGeom>
        </p:spPr>
        <p:txBody>
          <a:bodyPr wrap="none">
            <a:spAutoFit/>
          </a:bodyPr>
          <a:lstStyle/>
          <a:p>
            <a:r>
              <a:rPr lang="zh-CN" altLang="en-US" sz="1950" b="1" dirty="0">
                <a:solidFill>
                  <a:srgbClr val="0000FF"/>
                </a:solidFill>
                <a:latin typeface="Times New Roman" panose="02020603050405020304" pitchFamily="18" charset="0"/>
              </a:rPr>
              <a:t>（恒流区，放大区）</a:t>
            </a:r>
          </a:p>
        </p:txBody>
      </p:sp>
      <p:sp>
        <p:nvSpPr>
          <p:cNvPr id="25" name="矩形 24"/>
          <p:cNvSpPr/>
          <p:nvPr/>
        </p:nvSpPr>
        <p:spPr>
          <a:xfrm>
            <a:off x="6249002" y="4205437"/>
            <a:ext cx="2427454" cy="392415"/>
          </a:xfrm>
          <a:prstGeom prst="rect">
            <a:avLst/>
          </a:prstGeom>
        </p:spPr>
        <p:txBody>
          <a:bodyPr wrap="square">
            <a:spAutoFit/>
          </a:bodyPr>
          <a:lstStyle/>
          <a:p>
            <a:r>
              <a:rPr lang="zh-CN" altLang="en-US" sz="1950" b="1" dirty="0">
                <a:solidFill>
                  <a:srgbClr val="FF0000"/>
                </a:solidFill>
                <a:latin typeface="Times New Roman" panose="02020603050405020304" pitchFamily="18" charset="0"/>
              </a:rPr>
              <a:t>哪个参数决定</a:t>
            </a:r>
            <a:r>
              <a:rPr lang="en-US" altLang="zh-CN" sz="1950" b="1" i="1" dirty="0">
                <a:solidFill>
                  <a:srgbClr val="FF0000"/>
                </a:solidFill>
                <a:latin typeface="Times New Roman" panose="02020603050405020304" pitchFamily="18" charset="0"/>
              </a:rPr>
              <a:t>R</a:t>
            </a:r>
            <a:r>
              <a:rPr lang="en-US" altLang="zh-CN" sz="1950" b="1" dirty="0">
                <a:solidFill>
                  <a:srgbClr val="FF0000"/>
                </a:solidFill>
                <a:latin typeface="Times New Roman" panose="02020603050405020304" pitchFamily="18" charset="0"/>
              </a:rPr>
              <a:t>on?</a:t>
            </a:r>
            <a:endParaRPr lang="zh-CN" altLang="en-US" sz="1950" b="1" dirty="0"/>
          </a:p>
        </p:txBody>
      </p:sp>
      <p:sp>
        <p:nvSpPr>
          <p:cNvPr id="5" name="矩形 4"/>
          <p:cNvSpPr/>
          <p:nvPr/>
        </p:nvSpPr>
        <p:spPr>
          <a:xfrm>
            <a:off x="5235522" y="3676799"/>
            <a:ext cx="2069797" cy="369332"/>
          </a:xfrm>
          <a:prstGeom prst="rect">
            <a:avLst/>
          </a:prstGeom>
        </p:spPr>
        <p:txBody>
          <a:bodyPr wrap="none">
            <a:spAutoFit/>
          </a:bodyPr>
          <a:lstStyle/>
          <a:p>
            <a:r>
              <a:rPr lang="en-US" altLang="zh-CN" dirty="0" err="1"/>
              <a:t>SR:Switch</a:t>
            </a:r>
            <a:r>
              <a:rPr lang="en-US" altLang="zh-CN" dirty="0"/>
              <a:t> resistor</a:t>
            </a:r>
            <a:endParaRPr lang="zh-CN" altLang="en-US" dirty="0"/>
          </a:p>
        </p:txBody>
      </p:sp>
      <p:sp>
        <p:nvSpPr>
          <p:cNvPr id="27" name="Rectangle 2">
            <a:extLst>
              <a:ext uri="{FF2B5EF4-FFF2-40B4-BE49-F238E27FC236}">
                <a16:creationId xmlns:a16="http://schemas.microsoft.com/office/drawing/2014/main" id="{095F6BDD-7738-4610-93FA-1EE6EA8A1B62}"/>
              </a:ext>
            </a:extLst>
          </p:cNvPr>
          <p:cNvSpPr txBox="1">
            <a:spLocks noChangeArrowheads="1"/>
          </p:cNvSpPr>
          <p:nvPr/>
        </p:nvSpPr>
        <p:spPr bwMode="auto">
          <a:xfrm>
            <a:off x="131763" y="69850"/>
            <a:ext cx="285606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600" b="1" dirty="0">
                <a:solidFill>
                  <a:srgbClr val="002060"/>
                </a:solidFill>
                <a:latin typeface="黑体" panose="02010609060101010101" pitchFamily="49" charset="-122"/>
                <a:ea typeface="黑体" panose="02010609060101010101" pitchFamily="49" charset="-122"/>
                <a:cs typeface="Adobe 仿宋 Std R"/>
              </a:rPr>
              <a:t>1. </a:t>
            </a:r>
            <a:r>
              <a:rPr kumimoji="1" lang="zh-CN" altLang="en-US" sz="2600" b="1" dirty="0">
                <a:solidFill>
                  <a:srgbClr val="002060"/>
                </a:solidFill>
                <a:latin typeface="黑体" panose="02010609060101010101" pitchFamily="49" charset="-122"/>
                <a:ea typeface="黑体" panose="02010609060101010101" pitchFamily="49" charset="-122"/>
                <a:cs typeface="Adobe 仿宋 Std R"/>
              </a:rPr>
              <a:t>工作区判断</a:t>
            </a:r>
          </a:p>
        </p:txBody>
      </p:sp>
      <p:pic>
        <p:nvPicPr>
          <p:cNvPr id="28" name="图片 27">
            <a:extLst>
              <a:ext uri="{FF2B5EF4-FFF2-40B4-BE49-F238E27FC236}">
                <a16:creationId xmlns:a16="http://schemas.microsoft.com/office/drawing/2014/main" id="{BB0F713C-F5E0-4927-A55A-E6CFFD11EECC}"/>
              </a:ext>
            </a:extLst>
          </p:cNvPr>
          <p:cNvPicPr>
            <a:picLocks noChangeAspect="1"/>
          </p:cNvPicPr>
          <p:nvPr/>
        </p:nvPicPr>
        <p:blipFill>
          <a:blip r:embed="rId21"/>
          <a:stretch>
            <a:fillRect/>
          </a:stretch>
        </p:blipFill>
        <p:spPr>
          <a:xfrm>
            <a:off x="81137" y="3716289"/>
            <a:ext cx="5062882" cy="11850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45610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5"/>
          <p:cNvSpPr>
            <a:spLocks noGrp="1" noChangeArrowheads="1"/>
          </p:cNvSpPr>
          <p:nvPr>
            <p:ph type="title"/>
          </p:nvPr>
        </p:nvSpPr>
        <p:spPr>
          <a:xfrm>
            <a:off x="250825" y="666750"/>
            <a:ext cx="4537075" cy="536575"/>
          </a:xfrm>
        </p:spPr>
        <p:txBody>
          <a:bodyPr/>
          <a:lstStyle/>
          <a:p>
            <a:pPr eaLnBrk="1" hangingPunct="1">
              <a:lnSpc>
                <a:spcPct val="110000"/>
              </a:lnSpc>
              <a:defRPr/>
            </a:pPr>
            <a:r>
              <a:rPr lang="en-US" altLang="zh-CN" sz="2800" b="1" kern="1200" dirty="0">
                <a:solidFill>
                  <a:srgbClr val="0000FF"/>
                </a:solidFill>
                <a:latin typeface="Times New Roman" pitchFamily="18" charset="0"/>
                <a:ea typeface="楷体_GB2312"/>
                <a:cs typeface="楷体_GB2312"/>
              </a:rPr>
              <a:t>1.</a:t>
            </a:r>
            <a:r>
              <a:rPr lang="zh-CN" altLang="zh-CN" sz="2800" b="1" kern="1200" dirty="0">
                <a:solidFill>
                  <a:srgbClr val="0000FF"/>
                </a:solidFill>
                <a:latin typeface="Times New Roman" pitchFamily="18" charset="0"/>
                <a:ea typeface="楷体_GB2312"/>
                <a:cs typeface="楷体_GB2312"/>
              </a:rPr>
              <a:t>两种实用放大电路</a:t>
            </a:r>
            <a:endParaRPr lang="zh-CN" altLang="en-US" sz="3200" b="1" dirty="0">
              <a:solidFill>
                <a:schemeClr val="tx1"/>
              </a:solidFill>
              <a:latin typeface="新宋体" pitchFamily="49" charset="-122"/>
              <a:ea typeface="新宋体" pitchFamily="49" charset="-122"/>
            </a:endParaRPr>
          </a:p>
        </p:txBody>
      </p:sp>
      <p:sp>
        <p:nvSpPr>
          <p:cNvPr id="5" name="Rectangle 63"/>
          <p:cNvSpPr>
            <a:spLocks noChangeArrowheads="1"/>
          </p:cNvSpPr>
          <p:nvPr/>
        </p:nvSpPr>
        <p:spPr bwMode="auto">
          <a:xfrm>
            <a:off x="358775" y="1347788"/>
            <a:ext cx="4676775" cy="47625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SzPct val="75000"/>
              <a:buFont typeface="Wingdings" panose="05000000000000000000" pitchFamily="2" charset="2"/>
              <a:buNone/>
            </a:pPr>
            <a:r>
              <a:rPr lang="zh-CN" altLang="en-US" sz="2500" b="1" dirty="0">
                <a:solidFill>
                  <a:srgbClr val="C00000"/>
                </a:solidFill>
                <a:latin typeface="Times New Roman" panose="02020603050405020304" pitchFamily="18" charset="0"/>
              </a:rPr>
              <a:t>（</a:t>
            </a:r>
            <a:r>
              <a:rPr lang="en-US" altLang="zh-CN" sz="2500" b="1" dirty="0">
                <a:solidFill>
                  <a:srgbClr val="C00000"/>
                </a:solidFill>
                <a:latin typeface="Times New Roman" panose="02020603050405020304" pitchFamily="18" charset="0"/>
              </a:rPr>
              <a:t>1</a:t>
            </a:r>
            <a:r>
              <a:rPr lang="zh-CN" altLang="en-US" sz="2500" b="1" dirty="0">
                <a:solidFill>
                  <a:srgbClr val="C00000"/>
                </a:solidFill>
                <a:latin typeface="Times New Roman" panose="02020603050405020304" pitchFamily="18" charset="0"/>
              </a:rPr>
              <a:t>）阻容耦合放大电路</a:t>
            </a:r>
            <a:r>
              <a:rPr lang="zh-CN" altLang="en-US" sz="2500" b="1" dirty="0">
                <a:solidFill>
                  <a:srgbClr val="C00000"/>
                </a:solidFill>
                <a:latin typeface="Times New Roman" panose="02020603050405020304" pitchFamily="18" charset="0"/>
                <a:ea typeface="楷体_GB2312" pitchFamily="49" charset="-122"/>
              </a:rPr>
              <a:t>         </a:t>
            </a:r>
            <a:endParaRPr lang="zh-CN" altLang="en-US" sz="2500" b="1" dirty="0">
              <a:solidFill>
                <a:srgbClr val="C00000"/>
              </a:solidFill>
            </a:endParaRPr>
          </a:p>
        </p:txBody>
      </p:sp>
      <p:graphicFrame>
        <p:nvGraphicFramePr>
          <p:cNvPr id="6" name="对象 5"/>
          <p:cNvGraphicFramePr>
            <a:graphicFrameLocks noChangeAspect="1"/>
          </p:cNvGraphicFramePr>
          <p:nvPr/>
        </p:nvGraphicFramePr>
        <p:xfrm>
          <a:off x="468313" y="1947863"/>
          <a:ext cx="3527425" cy="2601912"/>
        </p:xfrm>
        <a:graphic>
          <a:graphicData uri="http://schemas.openxmlformats.org/presentationml/2006/ole">
            <mc:AlternateContent xmlns:mc="http://schemas.openxmlformats.org/markup-compatibility/2006">
              <mc:Choice xmlns:v="urn:schemas-microsoft-com:vml" Requires="v">
                <p:oleObj spid="_x0000_s44194" name="Photo Editor 照片" r:id="rId3" imgW="11361905" imgH="8542857" progId="MSPhotoEd.3">
                  <p:embed/>
                </p:oleObj>
              </mc:Choice>
              <mc:Fallback>
                <p:oleObj name="Photo Editor 照片" r:id="rId3" imgW="11361905" imgH="8542857" progId="MSPhotoEd.3">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947863"/>
                        <a:ext cx="3527425" cy="260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 name="组合 10"/>
          <p:cNvGrpSpPr>
            <a:grpSpLocks/>
          </p:cNvGrpSpPr>
          <p:nvPr/>
        </p:nvGrpSpPr>
        <p:grpSpPr bwMode="auto">
          <a:xfrm>
            <a:off x="4140200" y="1492250"/>
            <a:ext cx="4910138" cy="3133725"/>
            <a:chOff x="2070101" y="1685308"/>
            <a:chExt cx="4910138" cy="3134382"/>
          </a:xfrm>
        </p:grpSpPr>
        <p:sp>
          <p:nvSpPr>
            <p:cNvPr id="44038" name="Line 60"/>
            <p:cNvSpPr>
              <a:spLocks noChangeShapeType="1"/>
            </p:cNvSpPr>
            <p:nvPr/>
          </p:nvSpPr>
          <p:spPr bwMode="auto">
            <a:xfrm>
              <a:off x="4911726" y="3128604"/>
              <a:ext cx="0" cy="310542"/>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39" name="Line 61"/>
            <p:cNvSpPr>
              <a:spLocks noChangeShapeType="1"/>
            </p:cNvSpPr>
            <p:nvPr/>
          </p:nvSpPr>
          <p:spPr bwMode="auto">
            <a:xfrm>
              <a:off x="5075239" y="3205837"/>
              <a:ext cx="0" cy="1769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40" name="Line 62"/>
            <p:cNvSpPr>
              <a:spLocks noChangeShapeType="1"/>
            </p:cNvSpPr>
            <p:nvPr/>
          </p:nvSpPr>
          <p:spPr bwMode="auto">
            <a:xfrm>
              <a:off x="5075239" y="2974138"/>
              <a:ext cx="0" cy="1769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41" name="Line 63"/>
            <p:cNvSpPr>
              <a:spLocks noChangeShapeType="1"/>
            </p:cNvSpPr>
            <p:nvPr/>
          </p:nvSpPr>
          <p:spPr bwMode="auto">
            <a:xfrm>
              <a:off x="5075239" y="3437537"/>
              <a:ext cx="0" cy="1769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42" name="Line 64"/>
            <p:cNvSpPr>
              <a:spLocks noChangeShapeType="1"/>
            </p:cNvSpPr>
            <p:nvPr/>
          </p:nvSpPr>
          <p:spPr bwMode="auto">
            <a:xfrm>
              <a:off x="5064126" y="3051371"/>
              <a:ext cx="228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43" name="Line 65"/>
            <p:cNvSpPr>
              <a:spLocks noChangeShapeType="1"/>
            </p:cNvSpPr>
            <p:nvPr/>
          </p:nvSpPr>
          <p:spPr bwMode="auto">
            <a:xfrm>
              <a:off x="5064126" y="3514770"/>
              <a:ext cx="228600" cy="0"/>
            </a:xfrm>
            <a:prstGeom prst="line">
              <a:avLst/>
            </a:prstGeom>
            <a:noFill/>
            <a:ln w="19050">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44" name="Line 66"/>
            <p:cNvSpPr>
              <a:spLocks noChangeShapeType="1"/>
            </p:cNvSpPr>
            <p:nvPr/>
          </p:nvSpPr>
          <p:spPr bwMode="auto">
            <a:xfrm>
              <a:off x="5064126" y="3283070"/>
              <a:ext cx="228600" cy="0"/>
            </a:xfrm>
            <a:prstGeom prst="line">
              <a:avLst/>
            </a:prstGeom>
            <a:noFill/>
            <a:ln w="19050">
              <a:solidFill>
                <a:schemeClr val="tx2"/>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45" name="Rectangle 70"/>
            <p:cNvSpPr>
              <a:spLocks noChangeArrowheads="1"/>
            </p:cNvSpPr>
            <p:nvPr/>
          </p:nvSpPr>
          <p:spPr bwMode="auto">
            <a:xfrm rot="5375772">
              <a:off x="3655572" y="2560031"/>
              <a:ext cx="54063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44046" name="Line 71"/>
            <p:cNvSpPr>
              <a:spLocks noChangeShapeType="1"/>
            </p:cNvSpPr>
            <p:nvPr/>
          </p:nvSpPr>
          <p:spPr bwMode="auto">
            <a:xfrm>
              <a:off x="5297489" y="3292725"/>
              <a:ext cx="0" cy="1312965"/>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47" name="Line 72"/>
            <p:cNvSpPr>
              <a:spLocks noChangeShapeType="1"/>
            </p:cNvSpPr>
            <p:nvPr/>
          </p:nvSpPr>
          <p:spPr bwMode="auto">
            <a:xfrm>
              <a:off x="2620964" y="4605690"/>
              <a:ext cx="3706813"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48" name="Text Box 73"/>
            <p:cNvSpPr txBox="1">
              <a:spLocks noChangeArrowheads="1"/>
            </p:cNvSpPr>
            <p:nvPr/>
          </p:nvSpPr>
          <p:spPr bwMode="auto">
            <a:xfrm>
              <a:off x="4684714" y="2274211"/>
              <a:ext cx="639762"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D</a:t>
              </a:r>
            </a:p>
          </p:txBody>
        </p:sp>
        <p:sp>
          <p:nvSpPr>
            <p:cNvPr id="44049" name="Rectangle 74"/>
            <p:cNvSpPr>
              <a:spLocks noChangeArrowheads="1"/>
            </p:cNvSpPr>
            <p:nvPr/>
          </p:nvSpPr>
          <p:spPr bwMode="auto">
            <a:xfrm rot="5375772">
              <a:off x="5012885" y="2413621"/>
              <a:ext cx="540633" cy="152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44050" name="Line 75"/>
            <p:cNvSpPr>
              <a:spLocks noChangeShapeType="1"/>
            </p:cNvSpPr>
            <p:nvPr/>
          </p:nvSpPr>
          <p:spPr bwMode="auto">
            <a:xfrm>
              <a:off x="5297489" y="2755310"/>
              <a:ext cx="0" cy="29284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51" name="Line 76"/>
            <p:cNvSpPr>
              <a:spLocks noChangeShapeType="1"/>
            </p:cNvSpPr>
            <p:nvPr/>
          </p:nvSpPr>
          <p:spPr bwMode="auto">
            <a:xfrm flipH="1">
              <a:off x="4745039" y="3133431"/>
              <a:ext cx="0" cy="291234"/>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52" name="Line 77"/>
            <p:cNvSpPr>
              <a:spLocks noChangeShapeType="1"/>
            </p:cNvSpPr>
            <p:nvPr/>
          </p:nvSpPr>
          <p:spPr bwMode="auto">
            <a:xfrm flipV="1">
              <a:off x="3943351" y="1926662"/>
              <a:ext cx="158432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53" name="Line 78"/>
            <p:cNvSpPr>
              <a:spLocks noChangeShapeType="1"/>
            </p:cNvSpPr>
            <p:nvPr/>
          </p:nvSpPr>
          <p:spPr bwMode="auto">
            <a:xfrm flipH="1" flipV="1">
              <a:off x="5276851" y="1920226"/>
              <a:ext cx="0" cy="292843"/>
            </a:xfrm>
            <a:prstGeom prst="line">
              <a:avLst/>
            </a:prstGeom>
            <a:noFill/>
            <a:ln w="19050">
              <a:solidFill>
                <a:schemeClr val="tx2"/>
              </a:solidFill>
              <a:round/>
              <a:headEnd type="none" w="sm" len="sm"/>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54" name="Oval 79"/>
            <p:cNvSpPr>
              <a:spLocks noChangeArrowheads="1"/>
            </p:cNvSpPr>
            <p:nvPr/>
          </p:nvSpPr>
          <p:spPr bwMode="auto">
            <a:xfrm>
              <a:off x="5524501" y="1876782"/>
              <a:ext cx="76200" cy="77233"/>
            </a:xfrm>
            <a:prstGeom prst="ellipse">
              <a:avLst/>
            </a:pr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44055" name="Rectangle 80"/>
            <p:cNvSpPr>
              <a:spLocks noChangeArrowheads="1"/>
            </p:cNvSpPr>
            <p:nvPr/>
          </p:nvSpPr>
          <p:spPr bwMode="auto">
            <a:xfrm>
              <a:off x="3203576" y="2394888"/>
              <a:ext cx="701675"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G2</a:t>
              </a:r>
            </a:p>
          </p:txBody>
        </p:sp>
        <p:sp>
          <p:nvSpPr>
            <p:cNvPr id="44056" name="Rectangle 81"/>
            <p:cNvSpPr>
              <a:spLocks noChangeArrowheads="1"/>
            </p:cNvSpPr>
            <p:nvPr/>
          </p:nvSpPr>
          <p:spPr bwMode="auto">
            <a:xfrm>
              <a:off x="5535614" y="1685308"/>
              <a:ext cx="792163"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DD</a:t>
              </a:r>
            </a:p>
          </p:txBody>
        </p:sp>
        <p:sp>
          <p:nvSpPr>
            <p:cNvPr id="44057" name="Line 82"/>
            <p:cNvSpPr>
              <a:spLocks noChangeShapeType="1"/>
            </p:cNvSpPr>
            <p:nvPr/>
          </p:nvSpPr>
          <p:spPr bwMode="auto">
            <a:xfrm>
              <a:off x="5295901" y="4586381"/>
              <a:ext cx="0" cy="231700"/>
            </a:xfrm>
            <a:prstGeom prst="line">
              <a:avLst/>
            </a:prstGeom>
            <a:noFill/>
            <a:ln w="19050">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58" name="Text Box 83"/>
            <p:cNvSpPr txBox="1">
              <a:spLocks noChangeArrowheads="1"/>
            </p:cNvSpPr>
            <p:nvPr/>
          </p:nvSpPr>
          <p:spPr bwMode="auto">
            <a:xfrm>
              <a:off x="6437314" y="2830934"/>
              <a:ext cx="438150"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44059" name="Text Box 84"/>
            <p:cNvSpPr txBox="1">
              <a:spLocks noChangeArrowheads="1"/>
            </p:cNvSpPr>
            <p:nvPr/>
          </p:nvSpPr>
          <p:spPr bwMode="auto">
            <a:xfrm>
              <a:off x="6467476" y="4242050"/>
              <a:ext cx="336551"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44060" name="Text Box 85"/>
            <p:cNvSpPr txBox="1">
              <a:spLocks noChangeArrowheads="1"/>
            </p:cNvSpPr>
            <p:nvPr/>
          </p:nvSpPr>
          <p:spPr bwMode="auto">
            <a:xfrm>
              <a:off x="6426201" y="3497071"/>
              <a:ext cx="554038"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o</a:t>
              </a:r>
            </a:p>
          </p:txBody>
        </p:sp>
        <p:sp>
          <p:nvSpPr>
            <p:cNvPr id="44061" name="Line 86"/>
            <p:cNvSpPr>
              <a:spLocks noChangeShapeType="1"/>
            </p:cNvSpPr>
            <p:nvPr/>
          </p:nvSpPr>
          <p:spPr bwMode="auto">
            <a:xfrm flipH="1" flipV="1">
              <a:off x="3935414" y="1918617"/>
              <a:ext cx="0" cy="43765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62" name="Line 87"/>
            <p:cNvSpPr>
              <a:spLocks noChangeShapeType="1"/>
            </p:cNvSpPr>
            <p:nvPr/>
          </p:nvSpPr>
          <p:spPr bwMode="auto">
            <a:xfrm flipV="1">
              <a:off x="5146676" y="4819690"/>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63" name="Line 88"/>
            <p:cNvSpPr>
              <a:spLocks noChangeShapeType="1"/>
            </p:cNvSpPr>
            <p:nvPr/>
          </p:nvSpPr>
          <p:spPr bwMode="auto">
            <a:xfrm>
              <a:off x="3603626" y="3426274"/>
              <a:ext cx="129698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64" name="Line 89"/>
            <p:cNvSpPr>
              <a:spLocks noChangeShapeType="1"/>
            </p:cNvSpPr>
            <p:nvPr/>
          </p:nvSpPr>
          <p:spPr bwMode="auto">
            <a:xfrm>
              <a:off x="5297489" y="2935521"/>
              <a:ext cx="457200" cy="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65" name="Line 90"/>
            <p:cNvSpPr>
              <a:spLocks noChangeShapeType="1"/>
            </p:cNvSpPr>
            <p:nvPr/>
          </p:nvSpPr>
          <p:spPr bwMode="auto">
            <a:xfrm>
              <a:off x="3600451" y="3270198"/>
              <a:ext cx="0" cy="310542"/>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66" name="Line 91"/>
            <p:cNvSpPr>
              <a:spLocks noChangeShapeType="1"/>
            </p:cNvSpPr>
            <p:nvPr/>
          </p:nvSpPr>
          <p:spPr bwMode="auto">
            <a:xfrm>
              <a:off x="3448051" y="3271807"/>
              <a:ext cx="0" cy="30893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67" name="Line 92"/>
            <p:cNvSpPr>
              <a:spLocks noChangeShapeType="1"/>
            </p:cNvSpPr>
            <p:nvPr/>
          </p:nvSpPr>
          <p:spPr bwMode="auto">
            <a:xfrm>
              <a:off x="5756276" y="2764964"/>
              <a:ext cx="0" cy="30893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68" name="Line 93"/>
            <p:cNvSpPr>
              <a:spLocks noChangeShapeType="1"/>
            </p:cNvSpPr>
            <p:nvPr/>
          </p:nvSpPr>
          <p:spPr bwMode="auto">
            <a:xfrm>
              <a:off x="5908676" y="2764964"/>
              <a:ext cx="0" cy="30893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69" name="Rectangle 94"/>
            <p:cNvSpPr>
              <a:spLocks noChangeArrowheads="1"/>
            </p:cNvSpPr>
            <p:nvPr/>
          </p:nvSpPr>
          <p:spPr bwMode="auto">
            <a:xfrm>
              <a:off x="3248026" y="2826107"/>
              <a:ext cx="595313"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C</a:t>
              </a:r>
              <a:r>
                <a:rPr kumimoji="1" lang="en-US" altLang="zh-CN" sz="2400" b="1" baseline="-25000">
                  <a:solidFill>
                    <a:schemeClr val="tx2"/>
                  </a:solidFill>
                  <a:latin typeface="Times New Roman" panose="02020603050405020304" pitchFamily="18" charset="0"/>
                  <a:ea typeface="华文行楷" panose="02010800040101010101" pitchFamily="2" charset="-122"/>
                </a:rPr>
                <a:t>1</a:t>
              </a:r>
            </a:p>
          </p:txBody>
        </p:sp>
        <p:sp>
          <p:nvSpPr>
            <p:cNvPr id="44070" name="Rectangle 95"/>
            <p:cNvSpPr>
              <a:spLocks noChangeArrowheads="1"/>
            </p:cNvSpPr>
            <p:nvPr/>
          </p:nvSpPr>
          <p:spPr bwMode="auto">
            <a:xfrm>
              <a:off x="5567364" y="2332136"/>
              <a:ext cx="558800"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C</a:t>
              </a:r>
              <a:r>
                <a:rPr kumimoji="1" lang="en-US" altLang="zh-CN" sz="2400" b="1" baseline="-25000">
                  <a:solidFill>
                    <a:schemeClr val="tx2"/>
                  </a:solidFill>
                  <a:latin typeface="Times New Roman" panose="02020603050405020304" pitchFamily="18" charset="0"/>
                  <a:ea typeface="华文行楷" panose="02010800040101010101" pitchFamily="2" charset="-122"/>
                </a:rPr>
                <a:t>2</a:t>
              </a:r>
            </a:p>
          </p:txBody>
        </p:sp>
        <p:sp>
          <p:nvSpPr>
            <p:cNvPr id="44071" name="Line 96"/>
            <p:cNvSpPr>
              <a:spLocks noChangeShapeType="1"/>
            </p:cNvSpPr>
            <p:nvPr/>
          </p:nvSpPr>
          <p:spPr bwMode="auto">
            <a:xfrm>
              <a:off x="5910264" y="2933912"/>
              <a:ext cx="431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72" name="Rectangle 97"/>
            <p:cNvSpPr>
              <a:spLocks noChangeArrowheads="1"/>
            </p:cNvSpPr>
            <p:nvPr/>
          </p:nvSpPr>
          <p:spPr bwMode="auto">
            <a:xfrm rot="5375772">
              <a:off x="6066985" y="3659007"/>
              <a:ext cx="540633" cy="152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44073" name="Line 98"/>
            <p:cNvSpPr>
              <a:spLocks noChangeShapeType="1"/>
            </p:cNvSpPr>
            <p:nvPr/>
          </p:nvSpPr>
          <p:spPr bwMode="auto">
            <a:xfrm flipH="1">
              <a:off x="6332539" y="2940348"/>
              <a:ext cx="0" cy="51006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74" name="Line 99"/>
            <p:cNvSpPr>
              <a:spLocks noChangeShapeType="1"/>
            </p:cNvSpPr>
            <p:nvPr/>
          </p:nvSpPr>
          <p:spPr bwMode="auto">
            <a:xfrm flipH="1">
              <a:off x="6332539" y="4008741"/>
              <a:ext cx="0" cy="58407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75" name="Rectangle 102"/>
            <p:cNvSpPr>
              <a:spLocks noChangeArrowheads="1"/>
            </p:cNvSpPr>
            <p:nvPr/>
          </p:nvSpPr>
          <p:spPr bwMode="auto">
            <a:xfrm>
              <a:off x="5743576" y="3505116"/>
              <a:ext cx="622300"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L</a:t>
              </a:r>
            </a:p>
          </p:txBody>
        </p:sp>
        <p:sp>
          <p:nvSpPr>
            <p:cNvPr id="44076" name="Rectangle 103"/>
            <p:cNvSpPr>
              <a:spLocks noChangeArrowheads="1"/>
            </p:cNvSpPr>
            <p:nvPr/>
          </p:nvSpPr>
          <p:spPr bwMode="auto">
            <a:xfrm rot="5375772">
              <a:off x="3650810" y="3903568"/>
              <a:ext cx="54063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44077" name="Rectangle 104"/>
            <p:cNvSpPr>
              <a:spLocks noChangeArrowheads="1"/>
            </p:cNvSpPr>
            <p:nvPr/>
          </p:nvSpPr>
          <p:spPr bwMode="auto">
            <a:xfrm>
              <a:off x="3228976" y="3748079"/>
              <a:ext cx="742950"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G1</a:t>
              </a:r>
            </a:p>
          </p:txBody>
        </p:sp>
        <p:sp>
          <p:nvSpPr>
            <p:cNvPr id="44078" name="Line 105"/>
            <p:cNvSpPr>
              <a:spLocks noChangeShapeType="1"/>
            </p:cNvSpPr>
            <p:nvPr/>
          </p:nvSpPr>
          <p:spPr bwMode="auto">
            <a:xfrm flipH="1" flipV="1">
              <a:off x="3917951" y="2914604"/>
              <a:ext cx="0" cy="80129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79" name="Line 106"/>
            <p:cNvSpPr>
              <a:spLocks noChangeShapeType="1"/>
            </p:cNvSpPr>
            <p:nvPr/>
          </p:nvSpPr>
          <p:spPr bwMode="auto">
            <a:xfrm>
              <a:off x="3910014" y="4240441"/>
              <a:ext cx="0" cy="365249"/>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80" name="Line 107"/>
            <p:cNvSpPr>
              <a:spLocks noChangeShapeType="1"/>
            </p:cNvSpPr>
            <p:nvPr/>
          </p:nvSpPr>
          <p:spPr bwMode="auto">
            <a:xfrm flipV="1">
              <a:off x="2654301" y="3426274"/>
              <a:ext cx="79057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81" name="Rectangle 108"/>
            <p:cNvSpPr>
              <a:spLocks noChangeArrowheads="1"/>
            </p:cNvSpPr>
            <p:nvPr/>
          </p:nvSpPr>
          <p:spPr bwMode="auto">
            <a:xfrm>
              <a:off x="4060826" y="3059416"/>
              <a:ext cx="533400" cy="154466"/>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44082" name="Line 109"/>
            <p:cNvSpPr>
              <a:spLocks noChangeShapeType="1"/>
            </p:cNvSpPr>
            <p:nvPr/>
          </p:nvSpPr>
          <p:spPr bwMode="auto">
            <a:xfrm>
              <a:off x="3917951" y="3133431"/>
              <a:ext cx="142875" cy="0"/>
            </a:xfrm>
            <a:prstGeom prst="line">
              <a:avLst/>
            </a:prstGeom>
            <a:noFill/>
            <a:ln w="190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3" name="Line 110"/>
            <p:cNvSpPr>
              <a:spLocks noChangeShapeType="1"/>
            </p:cNvSpPr>
            <p:nvPr/>
          </p:nvSpPr>
          <p:spPr bwMode="auto">
            <a:xfrm>
              <a:off x="4591051" y="3133431"/>
              <a:ext cx="1444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4" name="Rectangle 111"/>
            <p:cNvSpPr>
              <a:spLocks noChangeArrowheads="1"/>
            </p:cNvSpPr>
            <p:nvPr/>
          </p:nvSpPr>
          <p:spPr bwMode="auto">
            <a:xfrm>
              <a:off x="3971926" y="2591189"/>
              <a:ext cx="709613"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G3</a:t>
              </a:r>
            </a:p>
          </p:txBody>
        </p:sp>
        <p:sp>
          <p:nvSpPr>
            <p:cNvPr id="44085" name="Line 246"/>
            <p:cNvSpPr>
              <a:spLocks noChangeShapeType="1"/>
            </p:cNvSpPr>
            <p:nvPr/>
          </p:nvSpPr>
          <p:spPr bwMode="auto">
            <a:xfrm>
              <a:off x="2624139" y="4159989"/>
              <a:ext cx="0" cy="43765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86" name="Line 254"/>
            <p:cNvSpPr>
              <a:spLocks noChangeShapeType="1"/>
            </p:cNvSpPr>
            <p:nvPr/>
          </p:nvSpPr>
          <p:spPr bwMode="auto">
            <a:xfrm flipH="1">
              <a:off x="2640014" y="3419838"/>
              <a:ext cx="0" cy="38616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7" name="Text Box 255"/>
            <p:cNvSpPr txBox="1">
              <a:spLocks noChangeArrowheads="1"/>
            </p:cNvSpPr>
            <p:nvPr/>
          </p:nvSpPr>
          <p:spPr bwMode="auto">
            <a:xfrm>
              <a:off x="2232026" y="3326514"/>
              <a:ext cx="384175"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44088" name="Text Box 256"/>
            <p:cNvSpPr txBox="1">
              <a:spLocks noChangeArrowheads="1"/>
            </p:cNvSpPr>
            <p:nvPr/>
          </p:nvSpPr>
          <p:spPr bwMode="auto">
            <a:xfrm>
              <a:off x="2236789" y="4251704"/>
              <a:ext cx="215900"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44089" name="Text Box 257"/>
            <p:cNvSpPr txBox="1">
              <a:spLocks noChangeArrowheads="1"/>
            </p:cNvSpPr>
            <p:nvPr/>
          </p:nvSpPr>
          <p:spPr bwMode="auto">
            <a:xfrm>
              <a:off x="2070101" y="3677282"/>
              <a:ext cx="536575"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a:t>
              </a:r>
            </a:p>
          </p:txBody>
        </p:sp>
        <p:grpSp>
          <p:nvGrpSpPr>
            <p:cNvPr id="44090" name="Group 32"/>
            <p:cNvGrpSpPr>
              <a:grpSpLocks/>
            </p:cNvGrpSpPr>
            <p:nvPr/>
          </p:nvGrpSpPr>
          <p:grpSpPr bwMode="auto">
            <a:xfrm>
              <a:off x="2533651" y="3979779"/>
              <a:ext cx="217488" cy="72406"/>
              <a:chOff x="793" y="1852"/>
              <a:chExt cx="902" cy="192"/>
            </a:xfrm>
          </p:grpSpPr>
          <p:sp>
            <p:nvSpPr>
              <p:cNvPr id="44092" name="Freeform 33"/>
              <p:cNvSpPr>
                <a:spLocks/>
              </p:cNvSpPr>
              <p:nvPr/>
            </p:nvSpPr>
            <p:spPr bwMode="auto">
              <a:xfrm rot="-5400000">
                <a:off x="971" y="1674"/>
                <a:ext cx="97" cy="454"/>
              </a:xfrm>
              <a:custGeom>
                <a:avLst/>
                <a:gdLst>
                  <a:gd name="T0" fmla="*/ 0 w 105"/>
                  <a:gd name="T1" fmla="*/ 0 h 454"/>
                  <a:gd name="T2" fmla="*/ 12 w 105"/>
                  <a:gd name="T3" fmla="*/ 136 h 454"/>
                  <a:gd name="T4" fmla="*/ 12 w 105"/>
                  <a:gd name="T5" fmla="*/ 301 h 454"/>
                  <a:gd name="T6" fmla="*/ 0 w 105"/>
                  <a:gd name="T7" fmla="*/ 454 h 4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5" h="454">
                    <a:moveTo>
                      <a:pt x="0" y="0"/>
                    </a:moveTo>
                    <a:cubicBezTo>
                      <a:pt x="37" y="45"/>
                      <a:pt x="75" y="86"/>
                      <a:pt x="90" y="136"/>
                    </a:cubicBezTo>
                    <a:cubicBezTo>
                      <a:pt x="105" y="186"/>
                      <a:pt x="105" y="248"/>
                      <a:pt x="90" y="301"/>
                    </a:cubicBezTo>
                    <a:cubicBezTo>
                      <a:pt x="75" y="354"/>
                      <a:pt x="19" y="422"/>
                      <a:pt x="0" y="454"/>
                    </a:cubicBez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93" name="Freeform 34"/>
              <p:cNvSpPr>
                <a:spLocks/>
              </p:cNvSpPr>
              <p:nvPr/>
            </p:nvSpPr>
            <p:spPr bwMode="auto">
              <a:xfrm rot="5400000" flipV="1">
                <a:off x="1417" y="1767"/>
                <a:ext cx="101" cy="454"/>
              </a:xfrm>
              <a:custGeom>
                <a:avLst/>
                <a:gdLst>
                  <a:gd name="T0" fmla="*/ 0 w 105"/>
                  <a:gd name="T1" fmla="*/ 0 h 454"/>
                  <a:gd name="T2" fmla="*/ 34 w 105"/>
                  <a:gd name="T3" fmla="*/ 136 h 454"/>
                  <a:gd name="T4" fmla="*/ 34 w 105"/>
                  <a:gd name="T5" fmla="*/ 301 h 454"/>
                  <a:gd name="T6" fmla="*/ 0 w 105"/>
                  <a:gd name="T7" fmla="*/ 454 h 4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5" h="454">
                    <a:moveTo>
                      <a:pt x="0" y="0"/>
                    </a:moveTo>
                    <a:cubicBezTo>
                      <a:pt x="37" y="45"/>
                      <a:pt x="75" y="86"/>
                      <a:pt x="90" y="136"/>
                    </a:cubicBezTo>
                    <a:cubicBezTo>
                      <a:pt x="105" y="186"/>
                      <a:pt x="105" y="248"/>
                      <a:pt x="90" y="301"/>
                    </a:cubicBezTo>
                    <a:cubicBezTo>
                      <a:pt x="75" y="354"/>
                      <a:pt x="19" y="422"/>
                      <a:pt x="0" y="454"/>
                    </a:cubicBez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44091" name="Oval 247"/>
            <p:cNvSpPr>
              <a:spLocks noChangeArrowheads="1"/>
            </p:cNvSpPr>
            <p:nvPr/>
          </p:nvSpPr>
          <p:spPr bwMode="auto">
            <a:xfrm>
              <a:off x="2450167" y="3814936"/>
              <a:ext cx="360363" cy="338137"/>
            </a:xfrm>
            <a:prstGeom prst="ellipse">
              <a:avLst/>
            </a:prstGeom>
            <a:noFill/>
            <a:ln w="1905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latin typeface="Times New Roman" panose="02020603050405020304" pitchFamily="18" charset="0"/>
                  <a:cs typeface="Times New Roman" panose="02020603050405020304" pitchFamily="18" charset="0"/>
                </a:rPr>
                <a:t>G</a:t>
              </a:r>
            </a:p>
            <a:p>
              <a:pPr algn="ctr" eaLnBrk="1" hangingPunct="1"/>
              <a:endParaRPr lang="zh-CN" altLang="en-US" sz="1200">
                <a:latin typeface="Times New Roman" panose="02020603050405020304" pitchFamily="18" charset="0"/>
                <a:cs typeface="Times New Roman" panose="02020603050405020304" pitchFamily="18" charset="0"/>
              </a:endParaRPr>
            </a:p>
          </p:txBody>
        </p:sp>
      </p:grpSp>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txBox="1">
            <a:spLocks noChangeArrowheads="1"/>
          </p:cNvSpPr>
          <p:nvPr/>
        </p:nvSpPr>
        <p:spPr bwMode="auto">
          <a:xfrm>
            <a:off x="220663" y="739775"/>
            <a:ext cx="43211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kumimoji="1" lang="zh-CN" altLang="zh-CN" sz="2500" b="1">
                <a:solidFill>
                  <a:srgbClr val="C00000"/>
                </a:solidFill>
                <a:latin typeface="宋体" panose="02010600030101010101" pitchFamily="2" charset="-122"/>
                <a:ea typeface="微软雅黑" panose="020B0503020204020204" pitchFamily="34" charset="-122"/>
                <a:cs typeface="Adobe 仿宋 Std R"/>
              </a:rPr>
              <a:t>（</a:t>
            </a:r>
            <a:r>
              <a:rPr kumimoji="1" lang="en-US" altLang="zh-CN" sz="2500" b="1">
                <a:solidFill>
                  <a:srgbClr val="C00000"/>
                </a:solidFill>
                <a:latin typeface="Times New Roman" panose="02020603050405020304" pitchFamily="18" charset="0"/>
                <a:ea typeface="微软雅黑" panose="020B0503020204020204" pitchFamily="34" charset="-122"/>
                <a:cs typeface="Adobe 仿宋 Std R"/>
              </a:rPr>
              <a:t>2</a:t>
            </a:r>
            <a:r>
              <a:rPr kumimoji="1" lang="zh-CN" altLang="zh-CN" sz="2500" b="1">
                <a:solidFill>
                  <a:srgbClr val="C00000"/>
                </a:solidFill>
                <a:latin typeface="宋体" panose="02010600030101010101" pitchFamily="2" charset="-122"/>
                <a:ea typeface="微软雅黑" panose="020B0503020204020204" pitchFamily="34" charset="-122"/>
                <a:cs typeface="Adobe 仿宋 Std R"/>
              </a:rPr>
              <a:t>）</a:t>
            </a:r>
            <a:r>
              <a:rPr kumimoji="1" lang="zh-CN" altLang="zh-CN" sz="2500" b="1">
                <a:solidFill>
                  <a:srgbClr val="C00000"/>
                </a:solidFill>
                <a:latin typeface="新宋体" panose="02010609030101010101" pitchFamily="49" charset="-122"/>
                <a:ea typeface="新宋体" panose="02010609030101010101" pitchFamily="49" charset="-122"/>
                <a:cs typeface="Adobe 仿宋 Std R"/>
              </a:rPr>
              <a:t>直接耦合放大电路</a:t>
            </a:r>
            <a:endParaRPr kumimoji="1" lang="zh-CN" altLang="en-US" sz="2500">
              <a:solidFill>
                <a:srgbClr val="C00000"/>
              </a:solidFill>
              <a:latin typeface="微软雅黑" panose="020B0503020204020204" pitchFamily="34" charset="-122"/>
              <a:ea typeface="微软雅黑" panose="020B0503020204020204" pitchFamily="34" charset="-122"/>
              <a:cs typeface="Adobe 仿宋 Std R"/>
            </a:endParaRPr>
          </a:p>
        </p:txBody>
      </p:sp>
      <p:graphicFrame>
        <p:nvGraphicFramePr>
          <p:cNvPr id="45059" name="Object 16"/>
          <p:cNvGraphicFramePr>
            <a:graphicFrameLocks noChangeAspect="1"/>
          </p:cNvGraphicFramePr>
          <p:nvPr/>
        </p:nvGraphicFramePr>
        <p:xfrm>
          <a:off x="539750" y="1708150"/>
          <a:ext cx="3109913" cy="2608263"/>
        </p:xfrm>
        <a:graphic>
          <a:graphicData uri="http://schemas.openxmlformats.org/presentationml/2006/ole">
            <mc:AlternateContent xmlns:mc="http://schemas.openxmlformats.org/markup-compatibility/2006">
              <mc:Choice xmlns:v="urn:schemas-microsoft-com:vml" Requires="v">
                <p:oleObj spid="_x0000_s45160" name="Photo Editor 照片" r:id="rId3" imgW="10593279" imgH="8400000" progId="MSPhotoEd.3">
                  <p:embed/>
                </p:oleObj>
              </mc:Choice>
              <mc:Fallback>
                <p:oleObj name="Photo Editor 照片" r:id="rId3" imgW="10593279" imgH="8400000" progId="MSPhotoEd.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708150"/>
                        <a:ext cx="3109913" cy="260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63">
            <a:extLst>
              <a:ext uri="{FF2B5EF4-FFF2-40B4-BE49-F238E27FC236}">
                <a16:creationId xmlns:a16="http://schemas.microsoft.com/office/drawing/2014/main" id="{1518ECC7-7377-40CB-8801-8CB6F274FE6D}"/>
              </a:ext>
            </a:extLst>
          </p:cNvPr>
          <p:cNvSpPr>
            <a:spLocks noChangeArrowheads="1"/>
          </p:cNvSpPr>
          <p:nvPr/>
        </p:nvSpPr>
        <p:spPr bwMode="auto">
          <a:xfrm>
            <a:off x="4139952" y="1539448"/>
            <a:ext cx="4572000" cy="2841162"/>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chemeClr val="hlink"/>
              </a:buClr>
              <a:buSzPct val="75000"/>
              <a:buFont typeface="Wingdings" panose="05000000000000000000" pitchFamily="2" charset="2"/>
              <a:buNone/>
            </a:pPr>
            <a:r>
              <a:rPr lang="en-US" altLang="zh-CN" sz="4000" b="1" dirty="0">
                <a:solidFill>
                  <a:srgbClr val="C00000"/>
                </a:solidFill>
                <a:latin typeface="黑体" panose="02010609060101010101" pitchFamily="49" charset="-122"/>
                <a:ea typeface="黑体" panose="02010609060101010101" pitchFamily="49" charset="-122"/>
              </a:rPr>
              <a:t>A.</a:t>
            </a:r>
            <a:r>
              <a:rPr lang="zh-CN" altLang="en-US" sz="4000" b="1" dirty="0">
                <a:solidFill>
                  <a:srgbClr val="C00000"/>
                </a:solidFill>
                <a:latin typeface="黑体" panose="02010609060101010101" pitchFamily="49" charset="-122"/>
                <a:ea typeface="黑体" panose="02010609060101010101" pitchFamily="49" charset="-122"/>
              </a:rPr>
              <a:t> 直接耦合和间接耦合的区别？</a:t>
            </a:r>
            <a:endParaRPr lang="en-US" altLang="zh-CN" sz="4000" b="1" dirty="0">
              <a:solidFill>
                <a:srgbClr val="C00000"/>
              </a:solidFill>
              <a:latin typeface="黑体" panose="02010609060101010101" pitchFamily="49" charset="-122"/>
              <a:ea typeface="黑体" panose="02010609060101010101" pitchFamily="49" charset="-122"/>
            </a:endParaRPr>
          </a:p>
          <a:p>
            <a:pPr eaLnBrk="1" hangingPunct="1">
              <a:lnSpc>
                <a:spcPct val="150000"/>
              </a:lnSpc>
              <a:spcBef>
                <a:spcPct val="20000"/>
              </a:spcBef>
              <a:buClr>
                <a:schemeClr val="hlink"/>
              </a:buClr>
              <a:buSzPct val="75000"/>
              <a:buFont typeface="Wingdings" panose="05000000000000000000" pitchFamily="2" charset="2"/>
              <a:buNone/>
            </a:pPr>
            <a:r>
              <a:rPr lang="en-US" altLang="zh-CN" sz="4000" b="1" dirty="0">
                <a:solidFill>
                  <a:srgbClr val="C00000"/>
                </a:solidFill>
                <a:latin typeface="黑体" panose="02010609060101010101" pitchFamily="49" charset="-122"/>
                <a:ea typeface="黑体" panose="02010609060101010101" pitchFamily="49" charset="-122"/>
              </a:rPr>
              <a:t>B.FET</a:t>
            </a:r>
            <a:r>
              <a:rPr lang="zh-CN" altLang="en-US" sz="4000" b="1" dirty="0">
                <a:solidFill>
                  <a:srgbClr val="C00000"/>
                </a:solidFill>
                <a:latin typeface="黑体" panose="02010609060101010101" pitchFamily="49" charset="-122"/>
                <a:ea typeface="黑体" panose="02010609060101010101" pitchFamily="49" charset="-122"/>
              </a:rPr>
              <a:t>怎么接好？</a:t>
            </a: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nvGraphicFramePr>
        <p:xfrm>
          <a:off x="5870575" y="842963"/>
          <a:ext cx="1387475" cy="493712"/>
        </p:xfrm>
        <a:graphic>
          <a:graphicData uri="http://schemas.openxmlformats.org/presentationml/2006/ole">
            <mc:AlternateContent xmlns:mc="http://schemas.openxmlformats.org/markup-compatibility/2006">
              <mc:Choice xmlns:v="urn:schemas-microsoft-com:vml" Requires="v">
                <p:oleObj spid="_x0000_s16358" name="公式" r:id="rId3" imgW="482181" imgH="215713" progId="Equation.3">
                  <p:embed/>
                </p:oleObj>
              </mc:Choice>
              <mc:Fallback>
                <p:oleObj name="公式" r:id="rId3" imgW="482181" imgH="215713"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0575" y="842963"/>
                        <a:ext cx="138747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3" name="Object 6"/>
          <p:cNvGraphicFramePr>
            <a:graphicFrameLocks noChangeAspect="1"/>
          </p:cNvGraphicFramePr>
          <p:nvPr/>
        </p:nvGraphicFramePr>
        <p:xfrm>
          <a:off x="1389063" y="933450"/>
          <a:ext cx="1565275" cy="558800"/>
        </p:xfrm>
        <a:graphic>
          <a:graphicData uri="http://schemas.openxmlformats.org/presentationml/2006/ole">
            <mc:AlternateContent xmlns:mc="http://schemas.openxmlformats.org/markup-compatibility/2006">
              <mc:Choice xmlns:v="urn:schemas-microsoft-com:vml" Requires="v">
                <p:oleObj spid="_x0000_s16359" name="公式" r:id="rId5" imgW="508000" imgH="228600" progId="Equation.3">
                  <p:embed/>
                </p:oleObj>
              </mc:Choice>
              <mc:Fallback>
                <p:oleObj name="公式" r:id="rId5" imgW="508000" imgH="2286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063" y="933450"/>
                        <a:ext cx="15652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4"/>
          <p:cNvGrpSpPr>
            <a:grpSpLocks/>
          </p:cNvGrpSpPr>
          <p:nvPr/>
        </p:nvGrpSpPr>
        <p:grpSpPr bwMode="auto">
          <a:xfrm>
            <a:off x="838200" y="2417763"/>
            <a:ext cx="7191375" cy="1306512"/>
            <a:chOff x="528" y="1870"/>
            <a:chExt cx="4530" cy="1097"/>
          </a:xfrm>
        </p:grpSpPr>
        <p:graphicFrame>
          <p:nvGraphicFramePr>
            <p:cNvPr id="15375" name="Object 3"/>
            <p:cNvGraphicFramePr>
              <a:graphicFrameLocks noChangeAspect="1"/>
            </p:cNvGraphicFramePr>
            <p:nvPr/>
          </p:nvGraphicFramePr>
          <p:xfrm>
            <a:off x="3312" y="1911"/>
            <a:ext cx="1746" cy="1036"/>
          </p:xfrm>
          <a:graphic>
            <a:graphicData uri="http://schemas.openxmlformats.org/presentationml/2006/ole">
              <mc:AlternateContent xmlns:mc="http://schemas.openxmlformats.org/markup-compatibility/2006">
                <mc:Choice xmlns:v="urn:schemas-microsoft-com:vml" Requires="v">
                  <p:oleObj spid="_x0000_s16360" name="Equation" r:id="rId7" imgW="1424836" imgH="777193" progId="Equation.3">
                    <p:embed/>
                  </p:oleObj>
                </mc:Choice>
                <mc:Fallback>
                  <p:oleObj name="Equation" r:id="rId7" imgW="1424836" imgH="777193"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2" y="1911"/>
                          <a:ext cx="1746" cy="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76" name="Object 8"/>
            <p:cNvGraphicFramePr>
              <a:graphicFrameLocks noChangeAspect="1"/>
            </p:cNvGraphicFramePr>
            <p:nvPr/>
          </p:nvGraphicFramePr>
          <p:xfrm>
            <a:off x="528" y="1870"/>
            <a:ext cx="1872" cy="1097"/>
          </p:xfrm>
          <a:graphic>
            <a:graphicData uri="http://schemas.openxmlformats.org/presentationml/2006/ole">
              <mc:AlternateContent xmlns:mc="http://schemas.openxmlformats.org/markup-compatibility/2006">
                <mc:Choice xmlns:v="urn:schemas-microsoft-com:vml" Requires="v">
                  <p:oleObj spid="_x0000_s16361" name="Equation" r:id="rId9" imgW="1478224" imgH="807641" progId="Equation.3">
                    <p:embed/>
                  </p:oleObj>
                </mc:Choice>
                <mc:Fallback>
                  <p:oleObj name="Equation" r:id="rId9" imgW="1478224" imgH="807641"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 y="1870"/>
                          <a:ext cx="1872"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Group 15"/>
          <p:cNvGrpSpPr>
            <a:grpSpLocks/>
          </p:cNvGrpSpPr>
          <p:nvPr/>
        </p:nvGrpSpPr>
        <p:grpSpPr bwMode="auto">
          <a:xfrm>
            <a:off x="990600" y="3752850"/>
            <a:ext cx="6919913" cy="547688"/>
            <a:chOff x="624" y="3063"/>
            <a:chExt cx="4359" cy="459"/>
          </a:xfrm>
        </p:grpSpPr>
        <p:graphicFrame>
          <p:nvGraphicFramePr>
            <p:cNvPr id="15373" name="Object 4"/>
            <p:cNvGraphicFramePr>
              <a:graphicFrameLocks noChangeAspect="1"/>
            </p:cNvGraphicFramePr>
            <p:nvPr/>
          </p:nvGraphicFramePr>
          <p:xfrm>
            <a:off x="3264" y="3063"/>
            <a:ext cx="1719" cy="397"/>
          </p:xfrm>
          <a:graphic>
            <a:graphicData uri="http://schemas.openxmlformats.org/presentationml/2006/ole">
              <mc:AlternateContent xmlns:mc="http://schemas.openxmlformats.org/markup-compatibility/2006">
                <mc:Choice xmlns:v="urn:schemas-microsoft-com:vml" Requires="v">
                  <p:oleObj spid="_x0000_s16362" name="Equation" r:id="rId11" imgW="964781" imgH="215806" progId="Equation.3">
                    <p:embed/>
                  </p:oleObj>
                </mc:Choice>
                <mc:Fallback>
                  <p:oleObj name="Equation" r:id="rId11" imgW="964781" imgH="215806"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64" y="3063"/>
                          <a:ext cx="1719"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74" name="Object 9"/>
            <p:cNvGraphicFramePr>
              <a:graphicFrameLocks noChangeAspect="1"/>
            </p:cNvGraphicFramePr>
            <p:nvPr/>
          </p:nvGraphicFramePr>
          <p:xfrm>
            <a:off x="624" y="3111"/>
            <a:ext cx="1920" cy="411"/>
          </p:xfrm>
          <a:graphic>
            <a:graphicData uri="http://schemas.openxmlformats.org/presentationml/2006/ole">
              <mc:AlternateContent xmlns:mc="http://schemas.openxmlformats.org/markup-compatibility/2006">
                <mc:Choice xmlns:v="urn:schemas-microsoft-com:vml" Requires="v">
                  <p:oleObj spid="_x0000_s16363" name="Equation" r:id="rId13" imgW="1040948" imgH="228501" progId="Equation.3">
                    <p:embed/>
                  </p:oleObj>
                </mc:Choice>
                <mc:Fallback>
                  <p:oleObj name="Equation" r:id="rId13" imgW="1040948" imgH="228501"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4" y="3111"/>
                          <a:ext cx="1920"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Group 16"/>
          <p:cNvGrpSpPr>
            <a:grpSpLocks/>
          </p:cNvGrpSpPr>
          <p:nvPr/>
        </p:nvGrpSpPr>
        <p:grpSpPr bwMode="auto">
          <a:xfrm>
            <a:off x="896938" y="4227513"/>
            <a:ext cx="7197725" cy="717550"/>
            <a:chOff x="565" y="3574"/>
            <a:chExt cx="4534" cy="602"/>
          </a:xfrm>
        </p:grpSpPr>
        <p:graphicFrame>
          <p:nvGraphicFramePr>
            <p:cNvPr id="15371" name="Object 5"/>
            <p:cNvGraphicFramePr>
              <a:graphicFrameLocks noChangeAspect="1"/>
            </p:cNvGraphicFramePr>
            <p:nvPr/>
          </p:nvGraphicFramePr>
          <p:xfrm>
            <a:off x="3305" y="3574"/>
            <a:ext cx="1794" cy="593"/>
          </p:xfrm>
          <a:graphic>
            <a:graphicData uri="http://schemas.openxmlformats.org/presentationml/2006/ole">
              <mc:AlternateContent xmlns:mc="http://schemas.openxmlformats.org/markup-compatibility/2006">
                <mc:Choice xmlns:v="urn:schemas-microsoft-com:vml" Requires="v">
                  <p:oleObj spid="_x0000_s16364" name="公式" r:id="rId15" imgW="1054100" imgH="393700" progId="Equation.3">
                    <p:embed/>
                  </p:oleObj>
                </mc:Choice>
                <mc:Fallback>
                  <p:oleObj name="公式" r:id="rId15" imgW="1054100" imgH="393700" progId="Equation.3">
                    <p:embed/>
                    <p:pic>
                      <p:nvPicPr>
                        <p:cNvPr id="0"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05" y="3574"/>
                          <a:ext cx="1794" cy="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72" name="Object 10"/>
            <p:cNvGraphicFramePr>
              <a:graphicFrameLocks noChangeAspect="1"/>
            </p:cNvGraphicFramePr>
            <p:nvPr/>
          </p:nvGraphicFramePr>
          <p:xfrm>
            <a:off x="565" y="3591"/>
            <a:ext cx="1845" cy="585"/>
          </p:xfrm>
          <a:graphic>
            <a:graphicData uri="http://schemas.openxmlformats.org/presentationml/2006/ole">
              <mc:AlternateContent xmlns:mc="http://schemas.openxmlformats.org/markup-compatibility/2006">
                <mc:Choice xmlns:v="urn:schemas-microsoft-com:vml" Requires="v">
                  <p:oleObj spid="_x0000_s16365" name="公式" r:id="rId17" imgW="1129810" imgH="393529" progId="Equation.3">
                    <p:embed/>
                  </p:oleObj>
                </mc:Choice>
                <mc:Fallback>
                  <p:oleObj name="公式" r:id="rId17" imgW="1129810" imgH="393529" progId="Equation.3">
                    <p:embed/>
                    <p:pic>
                      <p:nvPicPr>
                        <p:cNvPr id="0"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5" y="3591"/>
                          <a:ext cx="1845"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Group 17"/>
          <p:cNvGrpSpPr>
            <a:grpSpLocks/>
          </p:cNvGrpSpPr>
          <p:nvPr/>
        </p:nvGrpSpPr>
        <p:grpSpPr bwMode="auto">
          <a:xfrm>
            <a:off x="838200" y="1560513"/>
            <a:ext cx="7129463" cy="723900"/>
            <a:chOff x="528" y="1095"/>
            <a:chExt cx="4491" cy="608"/>
          </a:xfrm>
        </p:grpSpPr>
        <p:graphicFrame>
          <p:nvGraphicFramePr>
            <p:cNvPr id="15369" name="Object 7"/>
            <p:cNvGraphicFramePr>
              <a:graphicFrameLocks noChangeAspect="1"/>
            </p:cNvGraphicFramePr>
            <p:nvPr/>
          </p:nvGraphicFramePr>
          <p:xfrm>
            <a:off x="528" y="1095"/>
            <a:ext cx="1825" cy="608"/>
          </p:xfrm>
          <a:graphic>
            <a:graphicData uri="http://schemas.openxmlformats.org/presentationml/2006/ole">
              <mc:AlternateContent xmlns:mc="http://schemas.openxmlformats.org/markup-compatibility/2006">
                <mc:Choice xmlns:v="urn:schemas-microsoft-com:vml" Requires="v">
                  <p:oleObj spid="_x0000_s16366" name="公式" r:id="rId19" imgW="1193800" imgH="393700" progId="Equation.3">
                    <p:embed/>
                  </p:oleObj>
                </mc:Choice>
                <mc:Fallback>
                  <p:oleObj name="公式" r:id="rId19" imgW="1193800" imgH="393700" progId="Equation.3">
                    <p:embed/>
                    <p:pic>
                      <p:nvPicPr>
                        <p:cNvPr id="0" name="Object 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8" y="1095"/>
                          <a:ext cx="1825" cy="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70" name="Object 11"/>
            <p:cNvGraphicFramePr>
              <a:graphicFrameLocks noChangeAspect="1"/>
            </p:cNvGraphicFramePr>
            <p:nvPr/>
          </p:nvGraphicFramePr>
          <p:xfrm>
            <a:off x="3305" y="1095"/>
            <a:ext cx="1714" cy="586"/>
          </p:xfrm>
          <a:graphic>
            <a:graphicData uri="http://schemas.openxmlformats.org/presentationml/2006/ole">
              <mc:AlternateContent xmlns:mc="http://schemas.openxmlformats.org/markup-compatibility/2006">
                <mc:Choice xmlns:v="urn:schemas-microsoft-com:vml" Requires="v">
                  <p:oleObj spid="_x0000_s16367" name="公式" r:id="rId21" imgW="1167893" imgH="393529" progId="Equation.3">
                    <p:embed/>
                  </p:oleObj>
                </mc:Choice>
                <mc:Fallback>
                  <p:oleObj name="公式" r:id="rId21" imgW="1167893" imgH="393529" progId="Equation.3">
                    <p:embed/>
                    <p:pic>
                      <p:nvPicPr>
                        <p:cNvPr id="0"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05" y="1095"/>
                          <a:ext cx="1714"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5368" name="Rectangle 11"/>
          <p:cNvSpPr>
            <a:spLocks noChangeArrowheads="1"/>
          </p:cNvSpPr>
          <p:nvPr/>
        </p:nvSpPr>
        <p:spPr bwMode="auto">
          <a:xfrm>
            <a:off x="107950" y="598488"/>
            <a:ext cx="1871663"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ct val="50000"/>
              </a:spcAft>
              <a:buClr>
                <a:srgbClr val="FF0000"/>
              </a:buClr>
            </a:pPr>
            <a:r>
              <a:rPr kumimoji="1" lang="en-US" altLang="zh-CN" sz="3000" b="1">
                <a:solidFill>
                  <a:srgbClr val="002060"/>
                </a:solidFill>
                <a:latin typeface="Times New Roman" panose="02020603050405020304" pitchFamily="18" charset="0"/>
              </a:rPr>
              <a:t>1. VCR</a:t>
            </a:r>
            <a:endParaRPr kumimoji="1" lang="zh-CN" altLang="en-US" sz="3000" b="1">
              <a:solidFill>
                <a:srgbClr val="002060"/>
              </a:solidFill>
              <a:latin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5"/>
          <p:cNvSpPr>
            <a:spLocks noGrp="1" noChangeArrowheads="1"/>
          </p:cNvSpPr>
          <p:nvPr>
            <p:ph type="title"/>
          </p:nvPr>
        </p:nvSpPr>
        <p:spPr>
          <a:xfrm>
            <a:off x="250825" y="666750"/>
            <a:ext cx="4537075" cy="536575"/>
          </a:xfrm>
        </p:spPr>
        <p:txBody>
          <a:bodyPr/>
          <a:lstStyle/>
          <a:p>
            <a:pPr eaLnBrk="1" hangingPunct="1">
              <a:lnSpc>
                <a:spcPct val="110000"/>
              </a:lnSpc>
              <a:defRPr/>
            </a:pPr>
            <a:r>
              <a:rPr lang="en-US" altLang="zh-CN" sz="2800" b="1" kern="1200" dirty="0">
                <a:solidFill>
                  <a:srgbClr val="0000FF"/>
                </a:solidFill>
                <a:latin typeface="Times New Roman" pitchFamily="18" charset="0"/>
                <a:ea typeface="楷体_GB2312"/>
                <a:cs typeface="楷体_GB2312"/>
              </a:rPr>
              <a:t>2.</a:t>
            </a:r>
            <a:r>
              <a:rPr lang="zh-CN" altLang="zh-CN" sz="2800" b="1" kern="1200" dirty="0">
                <a:solidFill>
                  <a:srgbClr val="0000FF"/>
                </a:solidFill>
                <a:latin typeface="Times New Roman" pitchFamily="18" charset="0"/>
                <a:ea typeface="楷体_GB2312"/>
                <a:cs typeface="楷体_GB2312"/>
              </a:rPr>
              <a:t> </a:t>
            </a:r>
            <a:r>
              <a:rPr lang="zh-CN" altLang="en-US" sz="2800" b="1" kern="1200" dirty="0">
                <a:solidFill>
                  <a:srgbClr val="0000FF"/>
                </a:solidFill>
                <a:latin typeface="Times New Roman" pitchFamily="18" charset="0"/>
                <a:ea typeface="楷体_GB2312"/>
                <a:cs typeface="楷体_GB2312"/>
              </a:rPr>
              <a:t>放大电路的分析方法</a:t>
            </a:r>
            <a:br>
              <a:rPr lang="zh-CN" altLang="en-US" sz="3200" dirty="0"/>
            </a:br>
            <a:endParaRPr lang="zh-CN" altLang="en-US" sz="3200" b="1" dirty="0">
              <a:solidFill>
                <a:schemeClr val="tx1"/>
              </a:solidFill>
              <a:latin typeface="新宋体" pitchFamily="49" charset="-122"/>
              <a:ea typeface="新宋体" pitchFamily="49" charset="-122"/>
            </a:endParaRPr>
          </a:p>
        </p:txBody>
      </p:sp>
      <p:sp>
        <p:nvSpPr>
          <p:cNvPr id="46083" name="矩形 3"/>
          <p:cNvSpPr>
            <a:spLocks noChangeArrowheads="1"/>
          </p:cNvSpPr>
          <p:nvPr/>
        </p:nvSpPr>
        <p:spPr bwMode="auto">
          <a:xfrm>
            <a:off x="190500" y="1308100"/>
            <a:ext cx="31464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300">
                <a:solidFill>
                  <a:srgbClr val="C00000"/>
                </a:solidFill>
                <a:latin typeface="华文行楷" panose="02010800040101010101" pitchFamily="2" charset="-122"/>
                <a:ea typeface="华文行楷" panose="02010800040101010101" pitchFamily="2" charset="-122"/>
                <a:cs typeface="Times New Roman" panose="02020603050405020304" pitchFamily="18" charset="0"/>
              </a:rPr>
              <a:t>先静态后动态！</a:t>
            </a:r>
            <a:endParaRPr lang="zh-CN" altLang="en-US" sz="3300">
              <a:solidFill>
                <a:srgbClr val="C00000"/>
              </a:solidFill>
              <a:ea typeface="华文行楷" panose="02010800040101010101" pitchFamily="2" charset="-122"/>
              <a:cs typeface="Times New Roman" panose="02020603050405020304" pitchFamily="18" charset="0"/>
            </a:endParaRPr>
          </a:p>
        </p:txBody>
      </p:sp>
      <p:sp>
        <p:nvSpPr>
          <p:cNvPr id="46084" name="Text Box 3"/>
          <p:cNvSpPr txBox="1">
            <a:spLocks noChangeArrowheads="1"/>
          </p:cNvSpPr>
          <p:nvPr/>
        </p:nvSpPr>
        <p:spPr bwMode="auto">
          <a:xfrm>
            <a:off x="455613" y="2076450"/>
            <a:ext cx="444500" cy="1941513"/>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solidFill>
                  <a:srgbClr val="FF3300"/>
                </a:solidFill>
                <a:latin typeface="Times New Roman" panose="02020603050405020304" pitchFamily="18" charset="0"/>
              </a:rPr>
              <a:t>放大电路分析</a:t>
            </a:r>
          </a:p>
        </p:txBody>
      </p:sp>
      <p:sp>
        <p:nvSpPr>
          <p:cNvPr id="46085" name="AutoShape 4"/>
          <p:cNvSpPr>
            <a:spLocks/>
          </p:cNvSpPr>
          <p:nvPr/>
        </p:nvSpPr>
        <p:spPr bwMode="auto">
          <a:xfrm>
            <a:off x="1116013" y="1908175"/>
            <a:ext cx="263525" cy="2940050"/>
          </a:xfrm>
          <a:prstGeom prst="leftBrace">
            <a:avLst>
              <a:gd name="adj1" fmla="val 92972"/>
              <a:gd name="adj2" fmla="val 50000"/>
            </a:avLst>
          </a:prstGeom>
          <a:noFill/>
          <a:ln w="38100">
            <a:solidFill>
              <a:srgbClr val="FF33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6086" name="Text Box 5"/>
          <p:cNvSpPr txBox="1">
            <a:spLocks noChangeArrowheads="1"/>
          </p:cNvSpPr>
          <p:nvPr/>
        </p:nvSpPr>
        <p:spPr bwMode="auto">
          <a:xfrm>
            <a:off x="1476375" y="2016125"/>
            <a:ext cx="1866900" cy="557213"/>
          </a:xfrm>
          <a:prstGeom prst="rect">
            <a:avLst/>
          </a:prstGeom>
          <a:noFill/>
          <a:ln w="38100">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800" b="1">
                <a:latin typeface="Times New Roman" panose="02020603050405020304" pitchFamily="18" charset="0"/>
              </a:rPr>
              <a:t>静态分析</a:t>
            </a:r>
          </a:p>
        </p:txBody>
      </p:sp>
      <p:sp>
        <p:nvSpPr>
          <p:cNvPr id="46087" name="Text Box 6"/>
          <p:cNvSpPr txBox="1">
            <a:spLocks noChangeArrowheads="1"/>
          </p:cNvSpPr>
          <p:nvPr/>
        </p:nvSpPr>
        <p:spPr bwMode="auto">
          <a:xfrm>
            <a:off x="1547813" y="3271838"/>
            <a:ext cx="1905000" cy="557212"/>
          </a:xfrm>
          <a:prstGeom prst="rect">
            <a:avLst/>
          </a:prstGeom>
          <a:noFill/>
          <a:ln w="38100">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rPr>
              <a:t>动态分析</a:t>
            </a:r>
          </a:p>
        </p:txBody>
      </p:sp>
      <p:sp>
        <p:nvSpPr>
          <p:cNvPr id="46088" name="AutoShape 7"/>
          <p:cNvSpPr>
            <a:spLocks/>
          </p:cNvSpPr>
          <p:nvPr/>
        </p:nvSpPr>
        <p:spPr bwMode="auto">
          <a:xfrm>
            <a:off x="3563938" y="1784350"/>
            <a:ext cx="207962" cy="900113"/>
          </a:xfrm>
          <a:prstGeom prst="leftBrace">
            <a:avLst>
              <a:gd name="adj1" fmla="val 36069"/>
              <a:gd name="adj2" fmla="val 50000"/>
            </a:avLst>
          </a:prstGeom>
          <a:noFill/>
          <a:ln w="38100">
            <a:solidFill>
              <a:srgbClr val="FF33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6089" name="Text Box 8"/>
          <p:cNvSpPr txBox="1">
            <a:spLocks noChangeArrowheads="1"/>
          </p:cNvSpPr>
          <p:nvPr/>
        </p:nvSpPr>
        <p:spPr bwMode="auto">
          <a:xfrm>
            <a:off x="3629025" y="1558925"/>
            <a:ext cx="17430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800" b="1">
                <a:latin typeface="Times New Roman" panose="02020603050405020304" pitchFamily="18" charset="0"/>
              </a:rPr>
              <a:t>图解法</a:t>
            </a:r>
          </a:p>
        </p:txBody>
      </p:sp>
      <p:sp>
        <p:nvSpPr>
          <p:cNvPr id="46090" name="AutoShape 9"/>
          <p:cNvSpPr>
            <a:spLocks/>
          </p:cNvSpPr>
          <p:nvPr/>
        </p:nvSpPr>
        <p:spPr bwMode="auto">
          <a:xfrm>
            <a:off x="3598863" y="3067050"/>
            <a:ext cx="280987" cy="942975"/>
          </a:xfrm>
          <a:prstGeom prst="leftBrace">
            <a:avLst>
              <a:gd name="adj1" fmla="val 27966"/>
              <a:gd name="adj2" fmla="val 50000"/>
            </a:avLst>
          </a:prstGeom>
          <a:noFill/>
          <a:ln w="38100">
            <a:solidFill>
              <a:srgbClr val="FF33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46091" name="Text Box 10"/>
          <p:cNvSpPr txBox="1">
            <a:spLocks noChangeArrowheads="1"/>
          </p:cNvSpPr>
          <p:nvPr/>
        </p:nvSpPr>
        <p:spPr bwMode="auto">
          <a:xfrm>
            <a:off x="3851275" y="3695700"/>
            <a:ext cx="28416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rPr>
              <a:t>微变等效电路法</a:t>
            </a:r>
          </a:p>
        </p:txBody>
      </p:sp>
      <p:sp>
        <p:nvSpPr>
          <p:cNvPr id="46092" name="Text Box 11"/>
          <p:cNvSpPr txBox="1">
            <a:spLocks noChangeArrowheads="1"/>
          </p:cNvSpPr>
          <p:nvPr/>
        </p:nvSpPr>
        <p:spPr bwMode="auto">
          <a:xfrm>
            <a:off x="3851275" y="2820988"/>
            <a:ext cx="1420813" cy="525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rPr>
              <a:t>图解法</a:t>
            </a:r>
          </a:p>
        </p:txBody>
      </p:sp>
      <p:sp>
        <p:nvSpPr>
          <p:cNvPr id="46093" name="Text Box 12"/>
          <p:cNvSpPr txBox="1">
            <a:spLocks noChangeArrowheads="1"/>
          </p:cNvSpPr>
          <p:nvPr/>
        </p:nvSpPr>
        <p:spPr bwMode="auto">
          <a:xfrm>
            <a:off x="1503363" y="4371975"/>
            <a:ext cx="2324100" cy="557213"/>
          </a:xfrm>
          <a:prstGeom prst="rect">
            <a:avLst/>
          </a:prstGeom>
          <a:noFill/>
          <a:ln w="38100">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rPr>
              <a:t>计算机仿真*</a:t>
            </a:r>
          </a:p>
        </p:txBody>
      </p:sp>
      <p:sp>
        <p:nvSpPr>
          <p:cNvPr id="46094" name="Text Box 13"/>
          <p:cNvSpPr txBox="1">
            <a:spLocks noChangeArrowheads="1"/>
          </p:cNvSpPr>
          <p:nvPr/>
        </p:nvSpPr>
        <p:spPr bwMode="auto">
          <a:xfrm>
            <a:off x="3629025" y="2303463"/>
            <a:ext cx="17430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800" b="1">
                <a:latin typeface="Times New Roman" panose="02020603050405020304" pitchFamily="18" charset="0"/>
              </a:rPr>
              <a:t>估算法</a:t>
            </a:r>
          </a:p>
        </p:txBody>
      </p:sp>
      <p:sp>
        <p:nvSpPr>
          <p:cNvPr id="28" name="Text Box 74"/>
          <p:cNvSpPr txBox="1">
            <a:spLocks noChangeArrowheads="1"/>
          </p:cNvSpPr>
          <p:nvPr/>
        </p:nvSpPr>
        <p:spPr bwMode="auto">
          <a:xfrm>
            <a:off x="6627813" y="3789974"/>
            <a:ext cx="2516187" cy="45720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Times New Roman" panose="02020603050405020304" pitchFamily="18" charset="0"/>
              </a:rPr>
              <a:t>求：</a:t>
            </a:r>
            <a:r>
              <a:rPr lang="en-US" altLang="zh-CN" sz="2400" b="1" i="1" dirty="0">
                <a:solidFill>
                  <a:srgbClr val="C00000"/>
                </a:solidFill>
                <a:latin typeface="Times New Roman" panose="02020603050405020304" pitchFamily="18" charset="0"/>
                <a:ea typeface="楷体_GB2312" pitchFamily="49" charset="-122"/>
              </a:rPr>
              <a:t>A</a:t>
            </a:r>
            <a:r>
              <a:rPr lang="en-US" altLang="zh-CN" sz="2400" b="1" baseline="-25000" dirty="0">
                <a:solidFill>
                  <a:srgbClr val="C00000"/>
                </a:solidFill>
                <a:latin typeface="Times New Roman" panose="02020603050405020304" pitchFamily="18" charset="0"/>
                <a:ea typeface="楷体_GB2312" pitchFamily="49" charset="-122"/>
              </a:rPr>
              <a:t>u</a:t>
            </a:r>
            <a:r>
              <a:rPr lang="zh-CN" altLang="en-US" sz="2400" b="1" i="1" dirty="0">
                <a:solidFill>
                  <a:srgbClr val="C00000"/>
                </a:solidFill>
                <a:latin typeface="Times New Roman" panose="02020603050405020304" pitchFamily="18" charset="0"/>
                <a:ea typeface="楷体_GB2312" pitchFamily="49" charset="-122"/>
              </a:rPr>
              <a:t>、</a:t>
            </a:r>
            <a:r>
              <a:rPr lang="en-US" altLang="zh-CN" sz="2400" b="1" i="1" dirty="0">
                <a:solidFill>
                  <a:srgbClr val="C00000"/>
                </a:solidFill>
                <a:latin typeface="Times New Roman" panose="02020603050405020304" pitchFamily="18" charset="0"/>
                <a:ea typeface="楷体_GB2312" pitchFamily="49" charset="-122"/>
              </a:rPr>
              <a:t>R</a:t>
            </a:r>
            <a:r>
              <a:rPr lang="en-US" altLang="zh-CN" sz="2400" b="1" baseline="-25000" dirty="0">
                <a:solidFill>
                  <a:srgbClr val="C00000"/>
                </a:solidFill>
                <a:latin typeface="Times New Roman" panose="02020603050405020304" pitchFamily="18" charset="0"/>
                <a:ea typeface="楷体_GB2312" pitchFamily="49" charset="-122"/>
              </a:rPr>
              <a:t>i</a:t>
            </a:r>
            <a:r>
              <a:rPr lang="zh-CN" altLang="en-US" sz="2400" b="1" i="1" dirty="0">
                <a:solidFill>
                  <a:srgbClr val="C00000"/>
                </a:solidFill>
                <a:latin typeface="Times New Roman" panose="02020603050405020304" pitchFamily="18" charset="0"/>
                <a:ea typeface="楷体_GB2312" pitchFamily="49" charset="-122"/>
              </a:rPr>
              <a:t>、</a:t>
            </a:r>
            <a:r>
              <a:rPr lang="en-US" altLang="zh-CN" sz="2400" b="1" i="1" dirty="0">
                <a:solidFill>
                  <a:srgbClr val="C00000"/>
                </a:solidFill>
                <a:latin typeface="Times New Roman" panose="02020603050405020304" pitchFamily="18" charset="0"/>
                <a:ea typeface="楷体_GB2312" pitchFamily="49" charset="-122"/>
              </a:rPr>
              <a:t>R</a:t>
            </a:r>
            <a:r>
              <a:rPr lang="en-US" altLang="zh-CN" sz="2400" b="1" baseline="-25000" dirty="0">
                <a:solidFill>
                  <a:srgbClr val="C00000"/>
                </a:solidFill>
                <a:latin typeface="Times New Roman" panose="02020603050405020304" pitchFamily="18" charset="0"/>
                <a:ea typeface="楷体_GB2312" pitchFamily="49" charset="-122"/>
              </a:rPr>
              <a:t>o</a:t>
            </a:r>
          </a:p>
        </p:txBody>
      </p:sp>
      <p:sp>
        <p:nvSpPr>
          <p:cNvPr id="46097" name="Text Box 8"/>
          <p:cNvSpPr txBox="1">
            <a:spLocks noChangeArrowheads="1"/>
          </p:cNvSpPr>
          <p:nvPr/>
        </p:nvSpPr>
        <p:spPr bwMode="auto">
          <a:xfrm>
            <a:off x="1628775" y="2640013"/>
            <a:ext cx="1743075"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300" b="1">
                <a:solidFill>
                  <a:srgbClr val="C00000"/>
                </a:solidFill>
                <a:latin typeface="Times New Roman" panose="02020603050405020304" pitchFamily="18" charset="0"/>
              </a:rPr>
              <a:t>(</a:t>
            </a:r>
            <a:r>
              <a:rPr kumimoji="1" lang="zh-CN" altLang="en-US" sz="2300" b="1">
                <a:solidFill>
                  <a:srgbClr val="C00000"/>
                </a:solidFill>
                <a:latin typeface="Times New Roman" panose="02020603050405020304" pitchFamily="18" charset="0"/>
              </a:rPr>
              <a:t>直流通路</a:t>
            </a:r>
            <a:r>
              <a:rPr kumimoji="1" lang="en-US" altLang="zh-CN" sz="2300" b="1">
                <a:solidFill>
                  <a:srgbClr val="C00000"/>
                </a:solidFill>
                <a:latin typeface="Times New Roman" panose="02020603050405020304" pitchFamily="18" charset="0"/>
              </a:rPr>
              <a:t>)</a:t>
            </a:r>
            <a:endParaRPr kumimoji="1" lang="zh-CN" altLang="en-US" sz="2300" b="1">
              <a:solidFill>
                <a:srgbClr val="C00000"/>
              </a:solidFill>
              <a:latin typeface="Times New Roman" panose="02020603050405020304" pitchFamily="18" charset="0"/>
            </a:endParaRPr>
          </a:p>
        </p:txBody>
      </p:sp>
      <p:sp>
        <p:nvSpPr>
          <p:cNvPr id="46098" name="Text Box 8"/>
          <p:cNvSpPr txBox="1">
            <a:spLocks noChangeArrowheads="1"/>
          </p:cNvSpPr>
          <p:nvPr/>
        </p:nvSpPr>
        <p:spPr bwMode="auto">
          <a:xfrm>
            <a:off x="1692275" y="3776663"/>
            <a:ext cx="17430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b="1">
                <a:solidFill>
                  <a:srgbClr val="C00000"/>
                </a:solidFill>
                <a:latin typeface="Times New Roman" panose="02020603050405020304" pitchFamily="18" charset="0"/>
              </a:rPr>
              <a:t>(</a:t>
            </a:r>
            <a:r>
              <a:rPr kumimoji="1" lang="zh-CN" altLang="en-US" sz="2300" b="1">
                <a:solidFill>
                  <a:srgbClr val="C00000"/>
                </a:solidFill>
                <a:latin typeface="Times New Roman" panose="02020603050405020304" pitchFamily="18" charset="0"/>
              </a:rPr>
              <a:t>交流通路</a:t>
            </a:r>
            <a:r>
              <a:rPr kumimoji="1" lang="en-US" altLang="zh-CN" sz="2800" b="1">
                <a:solidFill>
                  <a:srgbClr val="C00000"/>
                </a:solidFill>
                <a:latin typeface="Times New Roman" panose="02020603050405020304" pitchFamily="18" charset="0"/>
              </a:rPr>
              <a:t>)</a:t>
            </a:r>
            <a:endParaRPr kumimoji="1" lang="zh-CN" altLang="en-US" sz="2800" b="1">
              <a:solidFill>
                <a:srgbClr val="C00000"/>
              </a:solidFill>
              <a:latin typeface="Times New Roman" panose="02020603050405020304" pitchFamily="18" charset="0"/>
            </a:endParaRPr>
          </a:p>
        </p:txBody>
      </p:sp>
      <p:sp>
        <p:nvSpPr>
          <p:cNvPr id="31" name="Text Box 73"/>
          <p:cNvSpPr txBox="1">
            <a:spLocks noChangeArrowheads="1"/>
          </p:cNvSpPr>
          <p:nvPr/>
        </p:nvSpPr>
        <p:spPr bwMode="auto">
          <a:xfrm>
            <a:off x="5580112" y="2340768"/>
            <a:ext cx="3427412" cy="461963"/>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080CB8"/>
                </a:solidFill>
                <a:latin typeface="Times New Roman" panose="02020603050405020304" pitchFamily="18" charset="0"/>
              </a:rPr>
              <a:t>求：</a:t>
            </a:r>
            <a:r>
              <a:rPr lang="en-US" altLang="zh-CN" sz="2400" b="1" dirty="0">
                <a:solidFill>
                  <a:srgbClr val="080CB8"/>
                </a:solidFill>
                <a:latin typeface="Times New Roman" panose="02020603050405020304" pitchFamily="18" charset="0"/>
              </a:rPr>
              <a:t>U</a:t>
            </a:r>
            <a:r>
              <a:rPr lang="en-US" altLang="zh-CN" sz="2400" b="1" baseline="-25000" dirty="0">
                <a:solidFill>
                  <a:srgbClr val="080CB8"/>
                </a:solidFill>
                <a:latin typeface="Times New Roman" panose="02020603050405020304" pitchFamily="18" charset="0"/>
              </a:rPr>
              <a:t>GS</a:t>
            </a:r>
            <a:r>
              <a:rPr lang="zh-CN" altLang="en-US" sz="2400" b="1" i="1" dirty="0">
                <a:solidFill>
                  <a:srgbClr val="080CB8"/>
                </a:solidFill>
                <a:latin typeface="Times New Roman" panose="02020603050405020304" pitchFamily="18" charset="0"/>
                <a:ea typeface="楷体_GB2312" pitchFamily="49" charset="-122"/>
              </a:rPr>
              <a:t>、</a:t>
            </a:r>
            <a:r>
              <a:rPr lang="en-US" altLang="zh-CN" sz="2400" b="1" i="1" dirty="0">
                <a:solidFill>
                  <a:srgbClr val="080CB8"/>
                </a:solidFill>
                <a:latin typeface="Times New Roman" panose="02020603050405020304" pitchFamily="18" charset="0"/>
                <a:ea typeface="楷体_GB2312" pitchFamily="49" charset="-122"/>
              </a:rPr>
              <a:t>I</a:t>
            </a:r>
            <a:r>
              <a:rPr lang="en-US" altLang="zh-CN" sz="2400" b="1" i="1" baseline="-25000" dirty="0">
                <a:solidFill>
                  <a:srgbClr val="080CB8"/>
                </a:solidFill>
                <a:latin typeface="Times New Roman" panose="02020603050405020304" pitchFamily="18" charset="0"/>
                <a:ea typeface="楷体_GB2312" pitchFamily="49" charset="-122"/>
              </a:rPr>
              <a:t>D</a:t>
            </a:r>
            <a:r>
              <a:rPr lang="en-US" altLang="zh-CN" sz="2400" b="1" baseline="-25000" dirty="0">
                <a:solidFill>
                  <a:srgbClr val="080CB8"/>
                </a:solidFill>
                <a:latin typeface="Times New Roman" panose="02020603050405020304" pitchFamily="18" charset="0"/>
                <a:ea typeface="楷体_GB2312" pitchFamily="49" charset="-122"/>
              </a:rPr>
              <a:t>Q</a:t>
            </a:r>
            <a:r>
              <a:rPr lang="zh-CN" altLang="en-US" sz="2400" b="1" i="1" dirty="0">
                <a:solidFill>
                  <a:srgbClr val="080CB8"/>
                </a:solidFill>
                <a:latin typeface="Times New Roman" panose="02020603050405020304" pitchFamily="18" charset="0"/>
                <a:ea typeface="楷体_GB2312" pitchFamily="49" charset="-122"/>
              </a:rPr>
              <a:t>、</a:t>
            </a:r>
            <a:r>
              <a:rPr lang="en-US" altLang="zh-CN" sz="2400" b="1" i="1" dirty="0">
                <a:solidFill>
                  <a:srgbClr val="080CB8"/>
                </a:solidFill>
                <a:latin typeface="Times New Roman" panose="02020603050405020304" pitchFamily="18" charset="0"/>
                <a:ea typeface="楷体_GB2312" pitchFamily="49" charset="-122"/>
              </a:rPr>
              <a:t>U</a:t>
            </a:r>
            <a:r>
              <a:rPr lang="en-US" altLang="zh-CN" sz="2400" b="1" baseline="-25000" dirty="0">
                <a:solidFill>
                  <a:srgbClr val="080CB8"/>
                </a:solidFill>
                <a:latin typeface="Times New Roman" panose="02020603050405020304" pitchFamily="18" charset="0"/>
                <a:ea typeface="楷体_GB2312" pitchFamily="49" charset="-122"/>
              </a:rPr>
              <a:t>DS</a:t>
            </a:r>
          </a:p>
        </p:txBody>
      </p:sp>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5478463" y="803275"/>
            <a:ext cx="3414712" cy="3133725"/>
            <a:chOff x="3203576" y="1685308"/>
            <a:chExt cx="3414066" cy="3134382"/>
          </a:xfrm>
        </p:grpSpPr>
        <p:sp>
          <p:nvSpPr>
            <p:cNvPr id="48196" name="Line 60"/>
            <p:cNvSpPr>
              <a:spLocks noChangeShapeType="1"/>
            </p:cNvSpPr>
            <p:nvPr/>
          </p:nvSpPr>
          <p:spPr bwMode="auto">
            <a:xfrm>
              <a:off x="4911726" y="3128604"/>
              <a:ext cx="0" cy="310542"/>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97" name="Line 61"/>
            <p:cNvSpPr>
              <a:spLocks noChangeShapeType="1"/>
            </p:cNvSpPr>
            <p:nvPr/>
          </p:nvSpPr>
          <p:spPr bwMode="auto">
            <a:xfrm>
              <a:off x="5075239" y="3205837"/>
              <a:ext cx="0" cy="1769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198" name="Line 62"/>
            <p:cNvSpPr>
              <a:spLocks noChangeShapeType="1"/>
            </p:cNvSpPr>
            <p:nvPr/>
          </p:nvSpPr>
          <p:spPr bwMode="auto">
            <a:xfrm>
              <a:off x="5075239" y="2974138"/>
              <a:ext cx="0" cy="1769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199" name="Line 63"/>
            <p:cNvSpPr>
              <a:spLocks noChangeShapeType="1"/>
            </p:cNvSpPr>
            <p:nvPr/>
          </p:nvSpPr>
          <p:spPr bwMode="auto">
            <a:xfrm>
              <a:off x="5075239" y="3437537"/>
              <a:ext cx="0" cy="1769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200" name="Line 64"/>
            <p:cNvSpPr>
              <a:spLocks noChangeShapeType="1"/>
            </p:cNvSpPr>
            <p:nvPr/>
          </p:nvSpPr>
          <p:spPr bwMode="auto">
            <a:xfrm>
              <a:off x="5064126" y="3051371"/>
              <a:ext cx="228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201" name="Line 65"/>
            <p:cNvSpPr>
              <a:spLocks noChangeShapeType="1"/>
            </p:cNvSpPr>
            <p:nvPr/>
          </p:nvSpPr>
          <p:spPr bwMode="auto">
            <a:xfrm>
              <a:off x="5064126" y="3514770"/>
              <a:ext cx="228600" cy="0"/>
            </a:xfrm>
            <a:prstGeom prst="line">
              <a:avLst/>
            </a:prstGeom>
            <a:noFill/>
            <a:ln w="19050">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202" name="Line 66"/>
            <p:cNvSpPr>
              <a:spLocks noChangeShapeType="1"/>
            </p:cNvSpPr>
            <p:nvPr/>
          </p:nvSpPr>
          <p:spPr bwMode="auto">
            <a:xfrm>
              <a:off x="5064126" y="3283070"/>
              <a:ext cx="228600" cy="0"/>
            </a:xfrm>
            <a:prstGeom prst="line">
              <a:avLst/>
            </a:prstGeom>
            <a:noFill/>
            <a:ln w="19050">
              <a:solidFill>
                <a:schemeClr val="tx2"/>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203" name="Rectangle 70"/>
            <p:cNvSpPr>
              <a:spLocks noChangeArrowheads="1"/>
            </p:cNvSpPr>
            <p:nvPr/>
          </p:nvSpPr>
          <p:spPr bwMode="auto">
            <a:xfrm rot="5375772">
              <a:off x="3655572" y="2560031"/>
              <a:ext cx="54063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48204" name="Line 71"/>
            <p:cNvSpPr>
              <a:spLocks noChangeShapeType="1"/>
            </p:cNvSpPr>
            <p:nvPr/>
          </p:nvSpPr>
          <p:spPr bwMode="auto">
            <a:xfrm>
              <a:off x="5297489" y="3292725"/>
              <a:ext cx="0" cy="1312965"/>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05" name="Line 72"/>
            <p:cNvSpPr>
              <a:spLocks noChangeShapeType="1"/>
            </p:cNvSpPr>
            <p:nvPr/>
          </p:nvSpPr>
          <p:spPr bwMode="auto">
            <a:xfrm flipV="1">
              <a:off x="3590256" y="4605689"/>
              <a:ext cx="2164434"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06" name="Text Box 73"/>
            <p:cNvSpPr txBox="1">
              <a:spLocks noChangeArrowheads="1"/>
            </p:cNvSpPr>
            <p:nvPr/>
          </p:nvSpPr>
          <p:spPr bwMode="auto">
            <a:xfrm>
              <a:off x="4684714" y="2274211"/>
              <a:ext cx="639763"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D</a:t>
              </a:r>
            </a:p>
          </p:txBody>
        </p:sp>
        <p:sp>
          <p:nvSpPr>
            <p:cNvPr id="48207" name="Rectangle 74"/>
            <p:cNvSpPr>
              <a:spLocks noChangeArrowheads="1"/>
            </p:cNvSpPr>
            <p:nvPr/>
          </p:nvSpPr>
          <p:spPr bwMode="auto">
            <a:xfrm rot="5375772">
              <a:off x="5012885" y="2413621"/>
              <a:ext cx="540633" cy="152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48208" name="Line 75"/>
            <p:cNvSpPr>
              <a:spLocks noChangeShapeType="1"/>
            </p:cNvSpPr>
            <p:nvPr/>
          </p:nvSpPr>
          <p:spPr bwMode="auto">
            <a:xfrm>
              <a:off x="5297489" y="2755310"/>
              <a:ext cx="0" cy="29284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09" name="Line 76"/>
            <p:cNvSpPr>
              <a:spLocks noChangeShapeType="1"/>
            </p:cNvSpPr>
            <p:nvPr/>
          </p:nvSpPr>
          <p:spPr bwMode="auto">
            <a:xfrm flipH="1">
              <a:off x="4745039" y="3133431"/>
              <a:ext cx="0" cy="291234"/>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10" name="Line 77"/>
            <p:cNvSpPr>
              <a:spLocks noChangeShapeType="1"/>
            </p:cNvSpPr>
            <p:nvPr/>
          </p:nvSpPr>
          <p:spPr bwMode="auto">
            <a:xfrm flipV="1">
              <a:off x="3943351" y="1926662"/>
              <a:ext cx="158432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11" name="Line 78"/>
            <p:cNvSpPr>
              <a:spLocks noChangeShapeType="1"/>
            </p:cNvSpPr>
            <p:nvPr/>
          </p:nvSpPr>
          <p:spPr bwMode="auto">
            <a:xfrm flipH="1" flipV="1">
              <a:off x="5276851" y="1920226"/>
              <a:ext cx="0" cy="292843"/>
            </a:xfrm>
            <a:prstGeom prst="line">
              <a:avLst/>
            </a:prstGeom>
            <a:noFill/>
            <a:ln w="19050">
              <a:solidFill>
                <a:schemeClr val="tx2"/>
              </a:solidFill>
              <a:round/>
              <a:headEnd type="none" w="sm" len="sm"/>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12" name="Oval 79"/>
            <p:cNvSpPr>
              <a:spLocks noChangeArrowheads="1"/>
            </p:cNvSpPr>
            <p:nvPr/>
          </p:nvSpPr>
          <p:spPr bwMode="auto">
            <a:xfrm>
              <a:off x="5524501" y="1876782"/>
              <a:ext cx="76200" cy="77233"/>
            </a:xfrm>
            <a:prstGeom prst="ellipse">
              <a:avLst/>
            </a:pr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48213" name="Rectangle 80"/>
            <p:cNvSpPr>
              <a:spLocks noChangeArrowheads="1"/>
            </p:cNvSpPr>
            <p:nvPr/>
          </p:nvSpPr>
          <p:spPr bwMode="auto">
            <a:xfrm>
              <a:off x="3203576" y="2394888"/>
              <a:ext cx="701675"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G2</a:t>
              </a:r>
            </a:p>
          </p:txBody>
        </p:sp>
        <p:sp>
          <p:nvSpPr>
            <p:cNvPr id="48214" name="Rectangle 81"/>
            <p:cNvSpPr>
              <a:spLocks noChangeArrowheads="1"/>
            </p:cNvSpPr>
            <p:nvPr/>
          </p:nvSpPr>
          <p:spPr bwMode="auto">
            <a:xfrm>
              <a:off x="5535614" y="1685308"/>
              <a:ext cx="792163"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DD</a:t>
              </a:r>
            </a:p>
          </p:txBody>
        </p:sp>
        <p:sp>
          <p:nvSpPr>
            <p:cNvPr id="48215" name="Line 82"/>
            <p:cNvSpPr>
              <a:spLocks noChangeShapeType="1"/>
            </p:cNvSpPr>
            <p:nvPr/>
          </p:nvSpPr>
          <p:spPr bwMode="auto">
            <a:xfrm>
              <a:off x="5295901" y="4586381"/>
              <a:ext cx="0" cy="231700"/>
            </a:xfrm>
            <a:prstGeom prst="line">
              <a:avLst/>
            </a:prstGeom>
            <a:noFill/>
            <a:ln w="19050">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216" name="Text Box 83"/>
            <p:cNvSpPr txBox="1">
              <a:spLocks noChangeArrowheads="1"/>
            </p:cNvSpPr>
            <p:nvPr/>
          </p:nvSpPr>
          <p:spPr bwMode="auto">
            <a:xfrm>
              <a:off x="5841281" y="2830934"/>
              <a:ext cx="438150"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48217" name="Text Box 84"/>
            <p:cNvSpPr txBox="1">
              <a:spLocks noChangeArrowheads="1"/>
            </p:cNvSpPr>
            <p:nvPr/>
          </p:nvSpPr>
          <p:spPr bwMode="auto">
            <a:xfrm>
              <a:off x="5871766" y="4242050"/>
              <a:ext cx="336550"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48218" name="Text Box 85"/>
            <p:cNvSpPr txBox="1">
              <a:spLocks noChangeArrowheads="1"/>
            </p:cNvSpPr>
            <p:nvPr/>
          </p:nvSpPr>
          <p:spPr bwMode="auto">
            <a:xfrm>
              <a:off x="5765850" y="3506596"/>
              <a:ext cx="8517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DSQ</a:t>
              </a:r>
            </a:p>
          </p:txBody>
        </p:sp>
        <p:sp>
          <p:nvSpPr>
            <p:cNvPr id="48219" name="Line 86"/>
            <p:cNvSpPr>
              <a:spLocks noChangeShapeType="1"/>
            </p:cNvSpPr>
            <p:nvPr/>
          </p:nvSpPr>
          <p:spPr bwMode="auto">
            <a:xfrm flipH="1" flipV="1">
              <a:off x="3935414" y="1918617"/>
              <a:ext cx="0" cy="43765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20" name="Line 87"/>
            <p:cNvSpPr>
              <a:spLocks noChangeShapeType="1"/>
            </p:cNvSpPr>
            <p:nvPr/>
          </p:nvSpPr>
          <p:spPr bwMode="auto">
            <a:xfrm flipV="1">
              <a:off x="5146676" y="4819690"/>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21" name="Line 88"/>
            <p:cNvSpPr>
              <a:spLocks noChangeShapeType="1"/>
            </p:cNvSpPr>
            <p:nvPr/>
          </p:nvSpPr>
          <p:spPr bwMode="auto">
            <a:xfrm>
              <a:off x="3603626" y="3426274"/>
              <a:ext cx="129698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22" name="Line 89"/>
            <p:cNvSpPr>
              <a:spLocks noChangeShapeType="1"/>
            </p:cNvSpPr>
            <p:nvPr/>
          </p:nvSpPr>
          <p:spPr bwMode="auto">
            <a:xfrm>
              <a:off x="5297489" y="2935521"/>
              <a:ext cx="457200" cy="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23" name="Rectangle 103"/>
            <p:cNvSpPr>
              <a:spLocks noChangeArrowheads="1"/>
            </p:cNvSpPr>
            <p:nvPr/>
          </p:nvSpPr>
          <p:spPr bwMode="auto">
            <a:xfrm rot="5375772">
              <a:off x="3650810" y="3903568"/>
              <a:ext cx="54063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48224" name="Rectangle 104"/>
            <p:cNvSpPr>
              <a:spLocks noChangeArrowheads="1"/>
            </p:cNvSpPr>
            <p:nvPr/>
          </p:nvSpPr>
          <p:spPr bwMode="auto">
            <a:xfrm>
              <a:off x="3228976" y="3748079"/>
              <a:ext cx="742950"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G1</a:t>
              </a:r>
            </a:p>
          </p:txBody>
        </p:sp>
        <p:sp>
          <p:nvSpPr>
            <p:cNvPr id="48225" name="Line 105"/>
            <p:cNvSpPr>
              <a:spLocks noChangeShapeType="1"/>
            </p:cNvSpPr>
            <p:nvPr/>
          </p:nvSpPr>
          <p:spPr bwMode="auto">
            <a:xfrm flipH="1" flipV="1">
              <a:off x="3917951" y="2914604"/>
              <a:ext cx="0" cy="80129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226" name="Line 106"/>
            <p:cNvSpPr>
              <a:spLocks noChangeShapeType="1"/>
            </p:cNvSpPr>
            <p:nvPr/>
          </p:nvSpPr>
          <p:spPr bwMode="auto">
            <a:xfrm>
              <a:off x="3910014" y="4240441"/>
              <a:ext cx="0" cy="365249"/>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227" name="Rectangle 108"/>
            <p:cNvSpPr>
              <a:spLocks noChangeArrowheads="1"/>
            </p:cNvSpPr>
            <p:nvPr/>
          </p:nvSpPr>
          <p:spPr bwMode="auto">
            <a:xfrm>
              <a:off x="4060826" y="3059416"/>
              <a:ext cx="533400" cy="154466"/>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48228" name="Line 109"/>
            <p:cNvSpPr>
              <a:spLocks noChangeShapeType="1"/>
            </p:cNvSpPr>
            <p:nvPr/>
          </p:nvSpPr>
          <p:spPr bwMode="auto">
            <a:xfrm>
              <a:off x="3917951" y="3133431"/>
              <a:ext cx="142875" cy="0"/>
            </a:xfrm>
            <a:prstGeom prst="line">
              <a:avLst/>
            </a:prstGeom>
            <a:noFill/>
            <a:ln w="190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229" name="Line 110"/>
            <p:cNvSpPr>
              <a:spLocks noChangeShapeType="1"/>
            </p:cNvSpPr>
            <p:nvPr/>
          </p:nvSpPr>
          <p:spPr bwMode="auto">
            <a:xfrm>
              <a:off x="4591051" y="3133431"/>
              <a:ext cx="1444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230" name="Rectangle 111"/>
            <p:cNvSpPr>
              <a:spLocks noChangeArrowheads="1"/>
            </p:cNvSpPr>
            <p:nvPr/>
          </p:nvSpPr>
          <p:spPr bwMode="auto">
            <a:xfrm>
              <a:off x="3971926" y="2591189"/>
              <a:ext cx="709613"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G3</a:t>
              </a:r>
            </a:p>
          </p:txBody>
        </p:sp>
        <p:sp>
          <p:nvSpPr>
            <p:cNvPr id="48231" name="Text Box 255"/>
            <p:cNvSpPr txBox="1">
              <a:spLocks noChangeArrowheads="1"/>
            </p:cNvSpPr>
            <p:nvPr/>
          </p:nvSpPr>
          <p:spPr bwMode="auto">
            <a:xfrm>
              <a:off x="4335215" y="3326514"/>
              <a:ext cx="384175"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48232" name="Text Box 256"/>
            <p:cNvSpPr txBox="1">
              <a:spLocks noChangeArrowheads="1"/>
            </p:cNvSpPr>
            <p:nvPr/>
          </p:nvSpPr>
          <p:spPr bwMode="auto">
            <a:xfrm>
              <a:off x="4335215" y="4251704"/>
              <a:ext cx="215900"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48233" name="Text Box 257"/>
            <p:cNvSpPr txBox="1">
              <a:spLocks noChangeArrowheads="1"/>
            </p:cNvSpPr>
            <p:nvPr/>
          </p:nvSpPr>
          <p:spPr bwMode="auto">
            <a:xfrm>
              <a:off x="3947642" y="3752137"/>
              <a:ext cx="8969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GSQ</a:t>
              </a:r>
            </a:p>
          </p:txBody>
        </p:sp>
      </p:grpSp>
      <p:grpSp>
        <p:nvGrpSpPr>
          <p:cNvPr id="48131" name="组合 40"/>
          <p:cNvGrpSpPr>
            <a:grpSpLocks/>
          </p:cNvGrpSpPr>
          <p:nvPr/>
        </p:nvGrpSpPr>
        <p:grpSpPr bwMode="auto">
          <a:xfrm>
            <a:off x="166688" y="744538"/>
            <a:ext cx="4910137" cy="3133725"/>
            <a:chOff x="2070101" y="1685308"/>
            <a:chExt cx="4910138" cy="3134382"/>
          </a:xfrm>
        </p:grpSpPr>
        <p:sp>
          <p:nvSpPr>
            <p:cNvPr id="48140" name="Line 60"/>
            <p:cNvSpPr>
              <a:spLocks noChangeShapeType="1"/>
            </p:cNvSpPr>
            <p:nvPr/>
          </p:nvSpPr>
          <p:spPr bwMode="auto">
            <a:xfrm>
              <a:off x="4911726" y="3128604"/>
              <a:ext cx="0" cy="310542"/>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41" name="Line 61"/>
            <p:cNvSpPr>
              <a:spLocks noChangeShapeType="1"/>
            </p:cNvSpPr>
            <p:nvPr/>
          </p:nvSpPr>
          <p:spPr bwMode="auto">
            <a:xfrm>
              <a:off x="5075239" y="3205837"/>
              <a:ext cx="0" cy="1769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142" name="Line 62"/>
            <p:cNvSpPr>
              <a:spLocks noChangeShapeType="1"/>
            </p:cNvSpPr>
            <p:nvPr/>
          </p:nvSpPr>
          <p:spPr bwMode="auto">
            <a:xfrm>
              <a:off x="5075239" y="2974138"/>
              <a:ext cx="0" cy="1769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143" name="Line 63"/>
            <p:cNvSpPr>
              <a:spLocks noChangeShapeType="1"/>
            </p:cNvSpPr>
            <p:nvPr/>
          </p:nvSpPr>
          <p:spPr bwMode="auto">
            <a:xfrm>
              <a:off x="5075239" y="3437537"/>
              <a:ext cx="0" cy="1769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144" name="Line 64"/>
            <p:cNvSpPr>
              <a:spLocks noChangeShapeType="1"/>
            </p:cNvSpPr>
            <p:nvPr/>
          </p:nvSpPr>
          <p:spPr bwMode="auto">
            <a:xfrm>
              <a:off x="5064126" y="3051371"/>
              <a:ext cx="228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145" name="Line 65"/>
            <p:cNvSpPr>
              <a:spLocks noChangeShapeType="1"/>
            </p:cNvSpPr>
            <p:nvPr/>
          </p:nvSpPr>
          <p:spPr bwMode="auto">
            <a:xfrm>
              <a:off x="5064126" y="3514770"/>
              <a:ext cx="228600" cy="0"/>
            </a:xfrm>
            <a:prstGeom prst="line">
              <a:avLst/>
            </a:prstGeom>
            <a:noFill/>
            <a:ln w="19050">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146" name="Line 66"/>
            <p:cNvSpPr>
              <a:spLocks noChangeShapeType="1"/>
            </p:cNvSpPr>
            <p:nvPr/>
          </p:nvSpPr>
          <p:spPr bwMode="auto">
            <a:xfrm>
              <a:off x="5064126" y="3283070"/>
              <a:ext cx="228600" cy="0"/>
            </a:xfrm>
            <a:prstGeom prst="line">
              <a:avLst/>
            </a:prstGeom>
            <a:noFill/>
            <a:ln w="19050">
              <a:solidFill>
                <a:schemeClr val="tx2"/>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147" name="Rectangle 70"/>
            <p:cNvSpPr>
              <a:spLocks noChangeArrowheads="1"/>
            </p:cNvSpPr>
            <p:nvPr/>
          </p:nvSpPr>
          <p:spPr bwMode="auto">
            <a:xfrm rot="5375772">
              <a:off x="3655572" y="2560031"/>
              <a:ext cx="54063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48148" name="Line 71"/>
            <p:cNvSpPr>
              <a:spLocks noChangeShapeType="1"/>
            </p:cNvSpPr>
            <p:nvPr/>
          </p:nvSpPr>
          <p:spPr bwMode="auto">
            <a:xfrm>
              <a:off x="5297489" y="3292725"/>
              <a:ext cx="0" cy="1312965"/>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49" name="Line 72"/>
            <p:cNvSpPr>
              <a:spLocks noChangeShapeType="1"/>
            </p:cNvSpPr>
            <p:nvPr/>
          </p:nvSpPr>
          <p:spPr bwMode="auto">
            <a:xfrm>
              <a:off x="2620964" y="4605690"/>
              <a:ext cx="3706813"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50" name="Text Box 73"/>
            <p:cNvSpPr txBox="1">
              <a:spLocks noChangeArrowheads="1"/>
            </p:cNvSpPr>
            <p:nvPr/>
          </p:nvSpPr>
          <p:spPr bwMode="auto">
            <a:xfrm>
              <a:off x="4684714" y="2274211"/>
              <a:ext cx="639762"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D</a:t>
              </a:r>
            </a:p>
          </p:txBody>
        </p:sp>
        <p:sp>
          <p:nvSpPr>
            <p:cNvPr id="48151" name="Rectangle 74"/>
            <p:cNvSpPr>
              <a:spLocks noChangeArrowheads="1"/>
            </p:cNvSpPr>
            <p:nvPr/>
          </p:nvSpPr>
          <p:spPr bwMode="auto">
            <a:xfrm rot="5375772">
              <a:off x="5012885" y="2413621"/>
              <a:ext cx="540633" cy="152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48152" name="Line 75"/>
            <p:cNvSpPr>
              <a:spLocks noChangeShapeType="1"/>
            </p:cNvSpPr>
            <p:nvPr/>
          </p:nvSpPr>
          <p:spPr bwMode="auto">
            <a:xfrm>
              <a:off x="5297489" y="2755310"/>
              <a:ext cx="0" cy="29284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53" name="Line 76"/>
            <p:cNvSpPr>
              <a:spLocks noChangeShapeType="1"/>
            </p:cNvSpPr>
            <p:nvPr/>
          </p:nvSpPr>
          <p:spPr bwMode="auto">
            <a:xfrm flipH="1">
              <a:off x="4745039" y="3133431"/>
              <a:ext cx="0" cy="291234"/>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54" name="Line 77"/>
            <p:cNvSpPr>
              <a:spLocks noChangeShapeType="1"/>
            </p:cNvSpPr>
            <p:nvPr/>
          </p:nvSpPr>
          <p:spPr bwMode="auto">
            <a:xfrm flipV="1">
              <a:off x="3943351" y="1926662"/>
              <a:ext cx="158432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55" name="Line 78"/>
            <p:cNvSpPr>
              <a:spLocks noChangeShapeType="1"/>
            </p:cNvSpPr>
            <p:nvPr/>
          </p:nvSpPr>
          <p:spPr bwMode="auto">
            <a:xfrm flipH="1" flipV="1">
              <a:off x="5276851" y="1920226"/>
              <a:ext cx="0" cy="292843"/>
            </a:xfrm>
            <a:prstGeom prst="line">
              <a:avLst/>
            </a:prstGeom>
            <a:noFill/>
            <a:ln w="19050">
              <a:solidFill>
                <a:schemeClr val="tx2"/>
              </a:solidFill>
              <a:round/>
              <a:headEnd type="none" w="sm" len="sm"/>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56" name="Oval 79"/>
            <p:cNvSpPr>
              <a:spLocks noChangeArrowheads="1"/>
            </p:cNvSpPr>
            <p:nvPr/>
          </p:nvSpPr>
          <p:spPr bwMode="auto">
            <a:xfrm>
              <a:off x="5524501" y="1876782"/>
              <a:ext cx="76200" cy="77233"/>
            </a:xfrm>
            <a:prstGeom prst="ellipse">
              <a:avLst/>
            </a:pr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48157" name="Rectangle 80"/>
            <p:cNvSpPr>
              <a:spLocks noChangeArrowheads="1"/>
            </p:cNvSpPr>
            <p:nvPr/>
          </p:nvSpPr>
          <p:spPr bwMode="auto">
            <a:xfrm>
              <a:off x="3203576" y="2394888"/>
              <a:ext cx="701675"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G2</a:t>
              </a:r>
            </a:p>
          </p:txBody>
        </p:sp>
        <p:sp>
          <p:nvSpPr>
            <p:cNvPr id="48158" name="Rectangle 81"/>
            <p:cNvSpPr>
              <a:spLocks noChangeArrowheads="1"/>
            </p:cNvSpPr>
            <p:nvPr/>
          </p:nvSpPr>
          <p:spPr bwMode="auto">
            <a:xfrm>
              <a:off x="5535614" y="1685308"/>
              <a:ext cx="792163"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DD</a:t>
              </a:r>
            </a:p>
          </p:txBody>
        </p:sp>
        <p:sp>
          <p:nvSpPr>
            <p:cNvPr id="48159" name="Line 82"/>
            <p:cNvSpPr>
              <a:spLocks noChangeShapeType="1"/>
            </p:cNvSpPr>
            <p:nvPr/>
          </p:nvSpPr>
          <p:spPr bwMode="auto">
            <a:xfrm>
              <a:off x="5295901" y="4586381"/>
              <a:ext cx="0" cy="231700"/>
            </a:xfrm>
            <a:prstGeom prst="line">
              <a:avLst/>
            </a:prstGeom>
            <a:noFill/>
            <a:ln w="19050">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160" name="Text Box 83"/>
            <p:cNvSpPr txBox="1">
              <a:spLocks noChangeArrowheads="1"/>
            </p:cNvSpPr>
            <p:nvPr/>
          </p:nvSpPr>
          <p:spPr bwMode="auto">
            <a:xfrm>
              <a:off x="6437314" y="2830934"/>
              <a:ext cx="438150"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48161" name="Text Box 84"/>
            <p:cNvSpPr txBox="1">
              <a:spLocks noChangeArrowheads="1"/>
            </p:cNvSpPr>
            <p:nvPr/>
          </p:nvSpPr>
          <p:spPr bwMode="auto">
            <a:xfrm>
              <a:off x="6467476" y="4242050"/>
              <a:ext cx="336551"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48162" name="Text Box 85"/>
            <p:cNvSpPr txBox="1">
              <a:spLocks noChangeArrowheads="1"/>
            </p:cNvSpPr>
            <p:nvPr/>
          </p:nvSpPr>
          <p:spPr bwMode="auto">
            <a:xfrm>
              <a:off x="6426201" y="3497071"/>
              <a:ext cx="554038"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o</a:t>
              </a:r>
            </a:p>
          </p:txBody>
        </p:sp>
        <p:sp>
          <p:nvSpPr>
            <p:cNvPr id="48163" name="Line 86"/>
            <p:cNvSpPr>
              <a:spLocks noChangeShapeType="1"/>
            </p:cNvSpPr>
            <p:nvPr/>
          </p:nvSpPr>
          <p:spPr bwMode="auto">
            <a:xfrm flipH="1" flipV="1">
              <a:off x="3935414" y="1918617"/>
              <a:ext cx="0" cy="43765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64" name="Line 87"/>
            <p:cNvSpPr>
              <a:spLocks noChangeShapeType="1"/>
            </p:cNvSpPr>
            <p:nvPr/>
          </p:nvSpPr>
          <p:spPr bwMode="auto">
            <a:xfrm flipV="1">
              <a:off x="5146676" y="4819690"/>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65" name="Line 88"/>
            <p:cNvSpPr>
              <a:spLocks noChangeShapeType="1"/>
            </p:cNvSpPr>
            <p:nvPr/>
          </p:nvSpPr>
          <p:spPr bwMode="auto">
            <a:xfrm>
              <a:off x="3603626" y="3426274"/>
              <a:ext cx="129698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66" name="Line 89"/>
            <p:cNvSpPr>
              <a:spLocks noChangeShapeType="1"/>
            </p:cNvSpPr>
            <p:nvPr/>
          </p:nvSpPr>
          <p:spPr bwMode="auto">
            <a:xfrm>
              <a:off x="5297489" y="2935521"/>
              <a:ext cx="457200" cy="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67" name="Line 90"/>
            <p:cNvSpPr>
              <a:spLocks noChangeShapeType="1"/>
            </p:cNvSpPr>
            <p:nvPr/>
          </p:nvSpPr>
          <p:spPr bwMode="auto">
            <a:xfrm>
              <a:off x="3600451" y="3270198"/>
              <a:ext cx="0" cy="310542"/>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68" name="Line 91"/>
            <p:cNvSpPr>
              <a:spLocks noChangeShapeType="1"/>
            </p:cNvSpPr>
            <p:nvPr/>
          </p:nvSpPr>
          <p:spPr bwMode="auto">
            <a:xfrm>
              <a:off x="3448051" y="3271807"/>
              <a:ext cx="0" cy="30893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69" name="Line 92"/>
            <p:cNvSpPr>
              <a:spLocks noChangeShapeType="1"/>
            </p:cNvSpPr>
            <p:nvPr/>
          </p:nvSpPr>
          <p:spPr bwMode="auto">
            <a:xfrm>
              <a:off x="5756276" y="2764964"/>
              <a:ext cx="0" cy="30893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70" name="Line 93"/>
            <p:cNvSpPr>
              <a:spLocks noChangeShapeType="1"/>
            </p:cNvSpPr>
            <p:nvPr/>
          </p:nvSpPr>
          <p:spPr bwMode="auto">
            <a:xfrm>
              <a:off x="5908676" y="2764964"/>
              <a:ext cx="0" cy="30893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71" name="Rectangle 94"/>
            <p:cNvSpPr>
              <a:spLocks noChangeArrowheads="1"/>
            </p:cNvSpPr>
            <p:nvPr/>
          </p:nvSpPr>
          <p:spPr bwMode="auto">
            <a:xfrm>
              <a:off x="3248026" y="2826107"/>
              <a:ext cx="595313"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C</a:t>
              </a:r>
              <a:r>
                <a:rPr kumimoji="1" lang="en-US" altLang="zh-CN" sz="2400" b="1" baseline="-25000">
                  <a:solidFill>
                    <a:schemeClr val="tx2"/>
                  </a:solidFill>
                  <a:latin typeface="Times New Roman" panose="02020603050405020304" pitchFamily="18" charset="0"/>
                  <a:ea typeface="华文行楷" panose="02010800040101010101" pitchFamily="2" charset="-122"/>
                </a:rPr>
                <a:t>1</a:t>
              </a:r>
            </a:p>
          </p:txBody>
        </p:sp>
        <p:sp>
          <p:nvSpPr>
            <p:cNvPr id="48172" name="Rectangle 95"/>
            <p:cNvSpPr>
              <a:spLocks noChangeArrowheads="1"/>
            </p:cNvSpPr>
            <p:nvPr/>
          </p:nvSpPr>
          <p:spPr bwMode="auto">
            <a:xfrm>
              <a:off x="5567364" y="2332136"/>
              <a:ext cx="558800"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C</a:t>
              </a:r>
              <a:r>
                <a:rPr kumimoji="1" lang="en-US" altLang="zh-CN" sz="2400" b="1" baseline="-25000">
                  <a:solidFill>
                    <a:schemeClr val="tx2"/>
                  </a:solidFill>
                  <a:latin typeface="Times New Roman" panose="02020603050405020304" pitchFamily="18" charset="0"/>
                  <a:ea typeface="华文行楷" panose="02010800040101010101" pitchFamily="2" charset="-122"/>
                </a:rPr>
                <a:t>2</a:t>
              </a:r>
            </a:p>
          </p:txBody>
        </p:sp>
        <p:sp>
          <p:nvSpPr>
            <p:cNvPr id="48173" name="Line 96"/>
            <p:cNvSpPr>
              <a:spLocks noChangeShapeType="1"/>
            </p:cNvSpPr>
            <p:nvPr/>
          </p:nvSpPr>
          <p:spPr bwMode="auto">
            <a:xfrm>
              <a:off x="5910264" y="2933912"/>
              <a:ext cx="431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74" name="Rectangle 97"/>
            <p:cNvSpPr>
              <a:spLocks noChangeArrowheads="1"/>
            </p:cNvSpPr>
            <p:nvPr/>
          </p:nvSpPr>
          <p:spPr bwMode="auto">
            <a:xfrm rot="5375772">
              <a:off x="6066985" y="3659007"/>
              <a:ext cx="540633" cy="152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48175" name="Line 98"/>
            <p:cNvSpPr>
              <a:spLocks noChangeShapeType="1"/>
            </p:cNvSpPr>
            <p:nvPr/>
          </p:nvSpPr>
          <p:spPr bwMode="auto">
            <a:xfrm flipH="1">
              <a:off x="6332539" y="2940348"/>
              <a:ext cx="0" cy="51006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176" name="Line 99"/>
            <p:cNvSpPr>
              <a:spLocks noChangeShapeType="1"/>
            </p:cNvSpPr>
            <p:nvPr/>
          </p:nvSpPr>
          <p:spPr bwMode="auto">
            <a:xfrm flipH="1">
              <a:off x="6332539" y="4008741"/>
              <a:ext cx="0" cy="58407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177" name="Rectangle 102"/>
            <p:cNvSpPr>
              <a:spLocks noChangeArrowheads="1"/>
            </p:cNvSpPr>
            <p:nvPr/>
          </p:nvSpPr>
          <p:spPr bwMode="auto">
            <a:xfrm>
              <a:off x="5743576" y="3505116"/>
              <a:ext cx="622300"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L</a:t>
              </a:r>
            </a:p>
          </p:txBody>
        </p:sp>
        <p:sp>
          <p:nvSpPr>
            <p:cNvPr id="48178" name="Rectangle 103"/>
            <p:cNvSpPr>
              <a:spLocks noChangeArrowheads="1"/>
            </p:cNvSpPr>
            <p:nvPr/>
          </p:nvSpPr>
          <p:spPr bwMode="auto">
            <a:xfrm rot="5375772">
              <a:off x="3650810" y="3903568"/>
              <a:ext cx="54063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48179" name="Rectangle 104"/>
            <p:cNvSpPr>
              <a:spLocks noChangeArrowheads="1"/>
            </p:cNvSpPr>
            <p:nvPr/>
          </p:nvSpPr>
          <p:spPr bwMode="auto">
            <a:xfrm>
              <a:off x="3228976" y="3748079"/>
              <a:ext cx="742950"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G1</a:t>
              </a:r>
            </a:p>
          </p:txBody>
        </p:sp>
        <p:sp>
          <p:nvSpPr>
            <p:cNvPr id="48180" name="Line 105"/>
            <p:cNvSpPr>
              <a:spLocks noChangeShapeType="1"/>
            </p:cNvSpPr>
            <p:nvPr/>
          </p:nvSpPr>
          <p:spPr bwMode="auto">
            <a:xfrm flipH="1" flipV="1">
              <a:off x="3917951" y="2914604"/>
              <a:ext cx="0" cy="80129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81" name="Line 106"/>
            <p:cNvSpPr>
              <a:spLocks noChangeShapeType="1"/>
            </p:cNvSpPr>
            <p:nvPr/>
          </p:nvSpPr>
          <p:spPr bwMode="auto">
            <a:xfrm>
              <a:off x="3910014" y="4240441"/>
              <a:ext cx="0" cy="365249"/>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182" name="Line 107"/>
            <p:cNvSpPr>
              <a:spLocks noChangeShapeType="1"/>
            </p:cNvSpPr>
            <p:nvPr/>
          </p:nvSpPr>
          <p:spPr bwMode="auto">
            <a:xfrm flipV="1">
              <a:off x="2654301" y="3426274"/>
              <a:ext cx="79057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83" name="Rectangle 108"/>
            <p:cNvSpPr>
              <a:spLocks noChangeArrowheads="1"/>
            </p:cNvSpPr>
            <p:nvPr/>
          </p:nvSpPr>
          <p:spPr bwMode="auto">
            <a:xfrm>
              <a:off x="4060826" y="3059416"/>
              <a:ext cx="533400" cy="154466"/>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48184" name="Line 109"/>
            <p:cNvSpPr>
              <a:spLocks noChangeShapeType="1"/>
            </p:cNvSpPr>
            <p:nvPr/>
          </p:nvSpPr>
          <p:spPr bwMode="auto">
            <a:xfrm>
              <a:off x="3917951" y="3133431"/>
              <a:ext cx="142875" cy="0"/>
            </a:xfrm>
            <a:prstGeom prst="line">
              <a:avLst/>
            </a:prstGeom>
            <a:noFill/>
            <a:ln w="190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85" name="Line 110"/>
            <p:cNvSpPr>
              <a:spLocks noChangeShapeType="1"/>
            </p:cNvSpPr>
            <p:nvPr/>
          </p:nvSpPr>
          <p:spPr bwMode="auto">
            <a:xfrm>
              <a:off x="4591051" y="3133431"/>
              <a:ext cx="1444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86" name="Rectangle 111"/>
            <p:cNvSpPr>
              <a:spLocks noChangeArrowheads="1"/>
            </p:cNvSpPr>
            <p:nvPr/>
          </p:nvSpPr>
          <p:spPr bwMode="auto">
            <a:xfrm>
              <a:off x="3971926" y="2591189"/>
              <a:ext cx="709613"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G3</a:t>
              </a:r>
            </a:p>
          </p:txBody>
        </p:sp>
        <p:sp>
          <p:nvSpPr>
            <p:cNvPr id="48187" name="Line 246"/>
            <p:cNvSpPr>
              <a:spLocks noChangeShapeType="1"/>
            </p:cNvSpPr>
            <p:nvPr/>
          </p:nvSpPr>
          <p:spPr bwMode="auto">
            <a:xfrm>
              <a:off x="2624139" y="4159989"/>
              <a:ext cx="0" cy="43765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188" name="Line 254"/>
            <p:cNvSpPr>
              <a:spLocks noChangeShapeType="1"/>
            </p:cNvSpPr>
            <p:nvPr/>
          </p:nvSpPr>
          <p:spPr bwMode="auto">
            <a:xfrm flipH="1">
              <a:off x="2640014" y="3419838"/>
              <a:ext cx="0" cy="38616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89" name="Text Box 255"/>
            <p:cNvSpPr txBox="1">
              <a:spLocks noChangeArrowheads="1"/>
            </p:cNvSpPr>
            <p:nvPr/>
          </p:nvSpPr>
          <p:spPr bwMode="auto">
            <a:xfrm>
              <a:off x="2232026" y="3326514"/>
              <a:ext cx="384175"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48190" name="Text Box 256"/>
            <p:cNvSpPr txBox="1">
              <a:spLocks noChangeArrowheads="1"/>
            </p:cNvSpPr>
            <p:nvPr/>
          </p:nvSpPr>
          <p:spPr bwMode="auto">
            <a:xfrm>
              <a:off x="2236789" y="4251704"/>
              <a:ext cx="215900"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48191" name="Text Box 257"/>
            <p:cNvSpPr txBox="1">
              <a:spLocks noChangeArrowheads="1"/>
            </p:cNvSpPr>
            <p:nvPr/>
          </p:nvSpPr>
          <p:spPr bwMode="auto">
            <a:xfrm>
              <a:off x="2070101" y="3677282"/>
              <a:ext cx="536575" cy="4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a:t>
              </a:r>
            </a:p>
          </p:txBody>
        </p:sp>
        <p:grpSp>
          <p:nvGrpSpPr>
            <p:cNvPr id="48192" name="Group 32"/>
            <p:cNvGrpSpPr>
              <a:grpSpLocks/>
            </p:cNvGrpSpPr>
            <p:nvPr/>
          </p:nvGrpSpPr>
          <p:grpSpPr bwMode="auto">
            <a:xfrm>
              <a:off x="2533651" y="3979779"/>
              <a:ext cx="217488" cy="72406"/>
              <a:chOff x="793" y="1852"/>
              <a:chExt cx="902" cy="192"/>
            </a:xfrm>
          </p:grpSpPr>
          <p:sp>
            <p:nvSpPr>
              <p:cNvPr id="48194" name="Freeform 33"/>
              <p:cNvSpPr>
                <a:spLocks/>
              </p:cNvSpPr>
              <p:nvPr/>
            </p:nvSpPr>
            <p:spPr bwMode="auto">
              <a:xfrm rot="-5400000">
                <a:off x="971" y="1674"/>
                <a:ext cx="97" cy="454"/>
              </a:xfrm>
              <a:custGeom>
                <a:avLst/>
                <a:gdLst>
                  <a:gd name="T0" fmla="*/ 0 w 105"/>
                  <a:gd name="T1" fmla="*/ 0 h 454"/>
                  <a:gd name="T2" fmla="*/ 12 w 105"/>
                  <a:gd name="T3" fmla="*/ 136 h 454"/>
                  <a:gd name="T4" fmla="*/ 12 w 105"/>
                  <a:gd name="T5" fmla="*/ 301 h 454"/>
                  <a:gd name="T6" fmla="*/ 0 w 105"/>
                  <a:gd name="T7" fmla="*/ 454 h 4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5" h="454">
                    <a:moveTo>
                      <a:pt x="0" y="0"/>
                    </a:moveTo>
                    <a:cubicBezTo>
                      <a:pt x="37" y="45"/>
                      <a:pt x="75" y="86"/>
                      <a:pt x="90" y="136"/>
                    </a:cubicBezTo>
                    <a:cubicBezTo>
                      <a:pt x="105" y="186"/>
                      <a:pt x="105" y="248"/>
                      <a:pt x="90" y="301"/>
                    </a:cubicBezTo>
                    <a:cubicBezTo>
                      <a:pt x="75" y="354"/>
                      <a:pt x="19" y="422"/>
                      <a:pt x="0" y="454"/>
                    </a:cubicBez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195" name="Freeform 34"/>
              <p:cNvSpPr>
                <a:spLocks/>
              </p:cNvSpPr>
              <p:nvPr/>
            </p:nvSpPr>
            <p:spPr bwMode="auto">
              <a:xfrm rot="5400000" flipV="1">
                <a:off x="1417" y="1767"/>
                <a:ext cx="101" cy="454"/>
              </a:xfrm>
              <a:custGeom>
                <a:avLst/>
                <a:gdLst>
                  <a:gd name="T0" fmla="*/ 0 w 105"/>
                  <a:gd name="T1" fmla="*/ 0 h 454"/>
                  <a:gd name="T2" fmla="*/ 34 w 105"/>
                  <a:gd name="T3" fmla="*/ 136 h 454"/>
                  <a:gd name="T4" fmla="*/ 34 w 105"/>
                  <a:gd name="T5" fmla="*/ 301 h 454"/>
                  <a:gd name="T6" fmla="*/ 0 w 105"/>
                  <a:gd name="T7" fmla="*/ 454 h 4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5" h="454">
                    <a:moveTo>
                      <a:pt x="0" y="0"/>
                    </a:moveTo>
                    <a:cubicBezTo>
                      <a:pt x="37" y="45"/>
                      <a:pt x="75" y="86"/>
                      <a:pt x="90" y="136"/>
                    </a:cubicBezTo>
                    <a:cubicBezTo>
                      <a:pt x="105" y="186"/>
                      <a:pt x="105" y="248"/>
                      <a:pt x="90" y="301"/>
                    </a:cubicBezTo>
                    <a:cubicBezTo>
                      <a:pt x="75" y="354"/>
                      <a:pt x="19" y="422"/>
                      <a:pt x="0" y="454"/>
                    </a:cubicBez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48193" name="Oval 247"/>
            <p:cNvSpPr>
              <a:spLocks noChangeArrowheads="1"/>
            </p:cNvSpPr>
            <p:nvPr/>
          </p:nvSpPr>
          <p:spPr bwMode="auto">
            <a:xfrm>
              <a:off x="2450167" y="3814936"/>
              <a:ext cx="360363" cy="338137"/>
            </a:xfrm>
            <a:prstGeom prst="ellipse">
              <a:avLst/>
            </a:prstGeom>
            <a:noFill/>
            <a:ln w="1905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latin typeface="Times New Roman" panose="02020603050405020304" pitchFamily="18" charset="0"/>
                  <a:cs typeface="Times New Roman" panose="02020603050405020304" pitchFamily="18" charset="0"/>
                </a:rPr>
                <a:t>G</a:t>
              </a:r>
            </a:p>
            <a:p>
              <a:pPr algn="ctr" eaLnBrk="1" hangingPunct="1"/>
              <a:endParaRPr lang="zh-CN" altLang="en-US" sz="1200">
                <a:latin typeface="Times New Roman" panose="02020603050405020304" pitchFamily="18" charset="0"/>
                <a:cs typeface="Times New Roman" panose="02020603050405020304" pitchFamily="18" charset="0"/>
              </a:endParaRPr>
            </a:p>
          </p:txBody>
        </p:sp>
      </p:grpSp>
      <p:sp>
        <p:nvSpPr>
          <p:cNvPr id="3" name="右箭头 2"/>
          <p:cNvSpPr/>
          <p:nvPr/>
        </p:nvSpPr>
        <p:spPr>
          <a:xfrm>
            <a:off x="4972050" y="2413000"/>
            <a:ext cx="679450" cy="354013"/>
          </a:xfrm>
          <a:prstGeom prst="rightArrow">
            <a:avLst/>
          </a:prstGeom>
          <a:solidFill>
            <a:srgbClr val="C00000"/>
          </a:solidFill>
          <a:ln cap="rnd">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0000"/>
              </a:solidFill>
            </a:endParaRPr>
          </a:p>
        </p:txBody>
      </p:sp>
      <p:sp>
        <p:nvSpPr>
          <p:cNvPr id="100" name="Text Box 7"/>
          <p:cNvSpPr txBox="1">
            <a:spLocks noChangeArrowheads="1"/>
          </p:cNvSpPr>
          <p:nvPr/>
        </p:nvSpPr>
        <p:spPr bwMode="auto">
          <a:xfrm>
            <a:off x="515267" y="4114388"/>
            <a:ext cx="8372475" cy="47625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500" b="1" dirty="0">
                <a:solidFill>
                  <a:srgbClr val="080CB8"/>
                </a:solidFill>
              </a:rPr>
              <a:t>有</a:t>
            </a:r>
            <a:r>
              <a:rPr lang="en-US" altLang="zh-CN" sz="2500" b="1" dirty="0">
                <a:solidFill>
                  <a:srgbClr val="080CB8"/>
                </a:solidFill>
              </a:rPr>
              <a:t>R</a:t>
            </a:r>
            <a:r>
              <a:rPr lang="en-US" altLang="zh-CN" sz="2500" b="1" baseline="-25000" dirty="0">
                <a:solidFill>
                  <a:srgbClr val="080CB8"/>
                </a:solidFill>
              </a:rPr>
              <a:t>S</a:t>
            </a:r>
            <a:r>
              <a:rPr lang="zh-CN" altLang="en-US" sz="2500" b="1" dirty="0">
                <a:solidFill>
                  <a:srgbClr val="080CB8"/>
                </a:solidFill>
              </a:rPr>
              <a:t>时，多用一个</a:t>
            </a:r>
            <a:r>
              <a:rPr lang="en-US" altLang="zh-CN" sz="2500" b="1" dirty="0">
                <a:solidFill>
                  <a:srgbClr val="080CB8"/>
                </a:solidFill>
              </a:rPr>
              <a:t>KVL   (</a:t>
            </a:r>
            <a:r>
              <a:rPr lang="zh-CN" altLang="en-US" sz="2500" b="1" dirty="0">
                <a:solidFill>
                  <a:srgbClr val="080CB8"/>
                </a:solidFill>
              </a:rPr>
              <a:t>利用</a:t>
            </a:r>
            <a:r>
              <a:rPr lang="en-US" altLang="zh-CN" sz="2500" b="1" dirty="0">
                <a:solidFill>
                  <a:srgbClr val="080CB8"/>
                </a:solidFill>
              </a:rPr>
              <a:t>U</a:t>
            </a:r>
            <a:r>
              <a:rPr lang="en-US" altLang="zh-CN" sz="2500" b="1" baseline="-25000" dirty="0">
                <a:solidFill>
                  <a:srgbClr val="080CB8"/>
                </a:solidFill>
              </a:rPr>
              <a:t>GSQ</a:t>
            </a:r>
            <a:r>
              <a:rPr lang="zh-CN" altLang="en-US" sz="2500" b="1" dirty="0">
                <a:solidFill>
                  <a:srgbClr val="080CB8"/>
                </a:solidFill>
              </a:rPr>
              <a:t>与</a:t>
            </a:r>
            <a:r>
              <a:rPr lang="en-US" altLang="zh-CN" sz="2500" b="1" dirty="0">
                <a:solidFill>
                  <a:srgbClr val="080CB8"/>
                </a:solidFill>
              </a:rPr>
              <a:t>I</a:t>
            </a:r>
            <a:r>
              <a:rPr lang="en-US" altLang="zh-CN" sz="2500" b="1" baseline="-25000" dirty="0">
                <a:solidFill>
                  <a:srgbClr val="080CB8"/>
                </a:solidFill>
              </a:rPr>
              <a:t>D</a:t>
            </a:r>
            <a:r>
              <a:rPr lang="zh-CN" altLang="en-US" sz="2500" b="1" dirty="0">
                <a:solidFill>
                  <a:srgbClr val="080CB8"/>
                </a:solidFill>
              </a:rPr>
              <a:t>的关系</a:t>
            </a:r>
            <a:r>
              <a:rPr lang="en-US" altLang="zh-CN" sz="2500" b="1" dirty="0">
                <a:solidFill>
                  <a:srgbClr val="080CB8"/>
                </a:solidFill>
              </a:rPr>
              <a:t>)</a:t>
            </a:r>
            <a:endParaRPr lang="zh-CN" altLang="en-US" sz="2500" b="1" dirty="0">
              <a:solidFill>
                <a:srgbClr val="080CB8"/>
              </a:solidFill>
            </a:endParaRPr>
          </a:p>
        </p:txBody>
      </p:sp>
      <p:grpSp>
        <p:nvGrpSpPr>
          <p:cNvPr id="5" name="组合 4"/>
          <p:cNvGrpSpPr>
            <a:grpSpLocks/>
          </p:cNvGrpSpPr>
          <p:nvPr/>
        </p:nvGrpSpPr>
        <p:grpSpPr bwMode="auto">
          <a:xfrm>
            <a:off x="2771775" y="2905125"/>
            <a:ext cx="738188" cy="574675"/>
            <a:chOff x="2771800" y="2905830"/>
            <a:chExt cx="738188" cy="574302"/>
          </a:xfrm>
        </p:grpSpPr>
        <p:sp>
          <p:nvSpPr>
            <p:cNvPr id="101" name="矩形 100"/>
            <p:cNvSpPr/>
            <p:nvPr/>
          </p:nvSpPr>
          <p:spPr>
            <a:xfrm>
              <a:off x="3236938" y="2905830"/>
              <a:ext cx="273050" cy="574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8139" name="Rectangle 102"/>
            <p:cNvSpPr>
              <a:spLocks noChangeArrowheads="1"/>
            </p:cNvSpPr>
            <p:nvPr/>
          </p:nvSpPr>
          <p:spPr bwMode="auto">
            <a:xfrm>
              <a:off x="2771800" y="2931790"/>
              <a:ext cx="6223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S</a:t>
              </a:r>
            </a:p>
          </p:txBody>
        </p:sp>
      </p:grpSp>
      <p:grpSp>
        <p:nvGrpSpPr>
          <p:cNvPr id="6" name="组合 5"/>
          <p:cNvGrpSpPr>
            <a:grpSpLocks/>
          </p:cNvGrpSpPr>
          <p:nvPr/>
        </p:nvGrpSpPr>
        <p:grpSpPr bwMode="auto">
          <a:xfrm>
            <a:off x="7453313" y="2967038"/>
            <a:ext cx="827087" cy="574675"/>
            <a:chOff x="7453686" y="2966940"/>
            <a:chExt cx="826237" cy="574302"/>
          </a:xfrm>
        </p:grpSpPr>
        <p:sp>
          <p:nvSpPr>
            <p:cNvPr id="4" name="矩形 3"/>
            <p:cNvSpPr/>
            <p:nvPr/>
          </p:nvSpPr>
          <p:spPr>
            <a:xfrm>
              <a:off x="7453686" y="2966940"/>
              <a:ext cx="272769" cy="574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8137" name="Rectangle 102"/>
            <p:cNvSpPr>
              <a:spLocks noChangeArrowheads="1"/>
            </p:cNvSpPr>
            <p:nvPr/>
          </p:nvSpPr>
          <p:spPr bwMode="auto">
            <a:xfrm>
              <a:off x="7657623" y="3006574"/>
              <a:ext cx="6223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S</a:t>
              </a:r>
            </a:p>
          </p:txBody>
        </p:sp>
      </p:grpSp>
      <p:sp>
        <p:nvSpPr>
          <p:cNvPr id="106" name="Rectangle 2">
            <a:hlinkClick r:id="rId2" action="ppaction://hlinksldjump"/>
            <a:extLst>
              <a:ext uri="{FF2B5EF4-FFF2-40B4-BE49-F238E27FC236}">
                <a16:creationId xmlns:a16="http://schemas.microsoft.com/office/drawing/2014/main" id="{575D89D6-8C6C-4874-BC8F-DB3E833A583C}"/>
              </a:ext>
            </a:extLst>
          </p:cNvPr>
          <p:cNvSpPr>
            <a:spLocks noChangeArrowheads="1"/>
          </p:cNvSpPr>
          <p:nvPr/>
        </p:nvSpPr>
        <p:spPr bwMode="auto">
          <a:xfrm>
            <a:off x="441325" y="704850"/>
            <a:ext cx="747713" cy="430213"/>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200" b="1" dirty="0">
                <a:solidFill>
                  <a:srgbClr val="0000FF"/>
                </a:solidFill>
                <a:latin typeface="Times New Roman" panose="02020603050405020304" pitchFamily="18" charset="0"/>
              </a:rPr>
              <a:t>例：</a:t>
            </a:r>
          </a:p>
        </p:txBody>
      </p:sp>
      <p:sp>
        <p:nvSpPr>
          <p:cNvPr id="107" name="Rectangle 63">
            <a:extLst>
              <a:ext uri="{FF2B5EF4-FFF2-40B4-BE49-F238E27FC236}">
                <a16:creationId xmlns:a16="http://schemas.microsoft.com/office/drawing/2014/main" id="{63125F52-08BD-4A37-945F-B98329CB858E}"/>
              </a:ext>
            </a:extLst>
          </p:cNvPr>
          <p:cNvSpPr>
            <a:spLocks noChangeArrowheads="1"/>
          </p:cNvSpPr>
          <p:nvPr/>
        </p:nvSpPr>
        <p:spPr bwMode="auto">
          <a:xfrm>
            <a:off x="0" y="123825"/>
            <a:ext cx="4676775" cy="47625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SzPct val="75000"/>
              <a:buFont typeface="Wingdings" panose="05000000000000000000" pitchFamily="2" charset="2"/>
              <a:buNone/>
            </a:pPr>
            <a:r>
              <a:rPr lang="zh-CN" altLang="en-US" sz="2500" b="1" dirty="0">
                <a:solidFill>
                  <a:srgbClr val="C00000"/>
                </a:solidFill>
                <a:latin typeface="Times New Roman" panose="02020603050405020304" pitchFamily="18" charset="0"/>
              </a:rPr>
              <a:t>（</a:t>
            </a:r>
            <a:r>
              <a:rPr lang="en-US" altLang="zh-CN" sz="2500" b="1" dirty="0">
                <a:solidFill>
                  <a:srgbClr val="C00000"/>
                </a:solidFill>
                <a:latin typeface="Times New Roman" panose="02020603050405020304" pitchFamily="18" charset="0"/>
              </a:rPr>
              <a:t>1</a:t>
            </a:r>
            <a:r>
              <a:rPr lang="zh-CN" altLang="en-US" sz="2500" b="1" dirty="0">
                <a:solidFill>
                  <a:srgbClr val="C00000"/>
                </a:solidFill>
                <a:latin typeface="Times New Roman" panose="02020603050405020304" pitchFamily="18" charset="0"/>
              </a:rPr>
              <a:t>）直流通路</a:t>
            </a:r>
            <a:r>
              <a:rPr lang="en-US" altLang="zh-CN" sz="2500" b="1" dirty="0">
                <a:solidFill>
                  <a:srgbClr val="C00000"/>
                </a:solidFill>
                <a:latin typeface="Times New Roman" panose="02020603050405020304" pitchFamily="18" charset="0"/>
              </a:rPr>
              <a:t>(</a:t>
            </a:r>
            <a:r>
              <a:rPr lang="zh-CN" altLang="en-US" sz="2500" b="1" dirty="0">
                <a:solidFill>
                  <a:srgbClr val="C00000"/>
                </a:solidFill>
                <a:latin typeface="Times New Roman" panose="02020603050405020304" pitchFamily="18" charset="0"/>
              </a:rPr>
              <a:t>静态</a:t>
            </a:r>
            <a:r>
              <a:rPr lang="en-US" altLang="zh-CN" sz="2500" b="1" dirty="0">
                <a:solidFill>
                  <a:srgbClr val="C00000"/>
                </a:solidFill>
                <a:latin typeface="Times New Roman" panose="02020603050405020304" pitchFamily="18" charset="0"/>
              </a:rPr>
              <a:t>)</a:t>
            </a:r>
            <a:endParaRPr lang="zh-CN" altLang="en-US" sz="2500" b="1" dirty="0">
              <a:solidFill>
                <a:srgbClr val="C00000"/>
              </a:solidFill>
            </a:endParaRPr>
          </a:p>
        </p:txBody>
      </p:sp>
      <p:sp>
        <p:nvSpPr>
          <p:cNvPr id="108" name="Text Box 7">
            <a:extLst>
              <a:ext uri="{FF2B5EF4-FFF2-40B4-BE49-F238E27FC236}">
                <a16:creationId xmlns:a16="http://schemas.microsoft.com/office/drawing/2014/main" id="{BBBBCB6C-0290-421A-9424-B62E76A66DE9}"/>
              </a:ext>
            </a:extLst>
          </p:cNvPr>
          <p:cNvSpPr txBox="1">
            <a:spLocks noChangeArrowheads="1"/>
          </p:cNvSpPr>
          <p:nvPr/>
        </p:nvSpPr>
        <p:spPr bwMode="auto">
          <a:xfrm>
            <a:off x="441325" y="4583871"/>
            <a:ext cx="8372475" cy="47625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500" b="1" dirty="0">
                <a:solidFill>
                  <a:srgbClr val="080CB8"/>
                </a:solidFill>
              </a:rPr>
              <a:t>(</a:t>
            </a:r>
            <a:r>
              <a:rPr lang="zh-CN" altLang="en-US" sz="2500" b="1" dirty="0">
                <a:solidFill>
                  <a:srgbClr val="080CB8"/>
                </a:solidFill>
              </a:rPr>
              <a:t>利用</a:t>
            </a:r>
            <a:r>
              <a:rPr lang="en-US" altLang="zh-CN" sz="2500" b="1" dirty="0">
                <a:solidFill>
                  <a:srgbClr val="080CB8"/>
                </a:solidFill>
              </a:rPr>
              <a:t>U</a:t>
            </a:r>
            <a:r>
              <a:rPr lang="en-US" altLang="zh-CN" sz="2500" b="1" baseline="-25000" dirty="0">
                <a:solidFill>
                  <a:srgbClr val="080CB8"/>
                </a:solidFill>
              </a:rPr>
              <a:t>GSQ</a:t>
            </a:r>
            <a:r>
              <a:rPr lang="zh-CN" altLang="en-US" sz="2500" b="1" dirty="0">
                <a:solidFill>
                  <a:srgbClr val="080CB8"/>
                </a:solidFill>
              </a:rPr>
              <a:t>与</a:t>
            </a:r>
            <a:r>
              <a:rPr lang="en-US" altLang="zh-CN" sz="2500" b="1" dirty="0">
                <a:solidFill>
                  <a:srgbClr val="080CB8"/>
                </a:solidFill>
              </a:rPr>
              <a:t>I</a:t>
            </a:r>
            <a:r>
              <a:rPr lang="en-US" altLang="zh-CN" sz="2500" b="1" baseline="-25000" dirty="0">
                <a:solidFill>
                  <a:srgbClr val="080CB8"/>
                </a:solidFill>
              </a:rPr>
              <a:t>D</a:t>
            </a:r>
            <a:r>
              <a:rPr lang="zh-CN" altLang="en-US" sz="2500" b="1" dirty="0">
                <a:solidFill>
                  <a:srgbClr val="080CB8"/>
                </a:solidFill>
              </a:rPr>
              <a:t>的关系求静态工作点</a:t>
            </a:r>
            <a:r>
              <a:rPr lang="en-US" altLang="zh-CN" sz="2500" b="1" dirty="0">
                <a:solidFill>
                  <a:srgbClr val="080CB8"/>
                </a:solidFill>
              </a:rPr>
              <a:t>)</a:t>
            </a:r>
            <a:endParaRPr lang="zh-CN" altLang="en-US" sz="2500" b="1" dirty="0">
              <a:solidFill>
                <a:srgbClr val="080CB8"/>
              </a:soli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16" presetClass="entr" presetSubtype="21"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wipe(left)">
                                      <p:cBhvr>
                                        <p:cTn id="23" dur="500"/>
                                        <p:tgtEl>
                                          <p:spTgt spid="100"/>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08"/>
                                        </p:tgtEl>
                                        <p:attrNameLst>
                                          <p:attrName>style.visibility</p:attrName>
                                        </p:attrNameLst>
                                      </p:cBhvr>
                                      <p:to>
                                        <p:strVal val="visible"/>
                                      </p:to>
                                    </p:set>
                                    <p:animEffect transition="in" filter="wipe(down)">
                                      <p:cBhvr>
                                        <p:cTn id="26"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0" grpId="0"/>
      <p:bldP spid="10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693738" y="798513"/>
            <a:ext cx="1050925" cy="1377950"/>
            <a:chOff x="1202" y="2546"/>
            <a:chExt cx="662" cy="868"/>
          </a:xfrm>
        </p:grpSpPr>
        <p:sp>
          <p:nvSpPr>
            <p:cNvPr id="53346" name="Text Box 10"/>
            <p:cNvSpPr txBox="1">
              <a:spLocks noChangeArrowheads="1"/>
            </p:cNvSpPr>
            <p:nvPr/>
          </p:nvSpPr>
          <p:spPr bwMode="auto">
            <a:xfrm>
              <a:off x="1779" y="3080"/>
              <a:ext cx="85"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accent2"/>
                  </a:solidFill>
                  <a:latin typeface="Times New Roman" panose="02020603050405020304" pitchFamily="18" charset="0"/>
                </a:rPr>
                <a:t>e</a:t>
              </a:r>
            </a:p>
          </p:txBody>
        </p:sp>
        <p:sp>
          <p:nvSpPr>
            <p:cNvPr id="53347" name="Text Box 11"/>
            <p:cNvSpPr txBox="1">
              <a:spLocks noChangeArrowheads="1"/>
            </p:cNvSpPr>
            <p:nvPr/>
          </p:nvSpPr>
          <p:spPr bwMode="auto">
            <a:xfrm>
              <a:off x="1775" y="2552"/>
              <a:ext cx="85"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accent2"/>
                  </a:solidFill>
                  <a:latin typeface="Times New Roman" panose="02020603050405020304" pitchFamily="18" charset="0"/>
                </a:rPr>
                <a:t>c</a:t>
              </a:r>
            </a:p>
          </p:txBody>
        </p:sp>
        <p:sp>
          <p:nvSpPr>
            <p:cNvPr id="53348" name="Text Box 12"/>
            <p:cNvSpPr txBox="1">
              <a:spLocks noChangeArrowheads="1"/>
            </p:cNvSpPr>
            <p:nvPr/>
          </p:nvSpPr>
          <p:spPr bwMode="auto">
            <a:xfrm>
              <a:off x="1271" y="2720"/>
              <a:ext cx="10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accent2"/>
                  </a:solidFill>
                  <a:latin typeface="Times New Roman" panose="02020603050405020304" pitchFamily="18" charset="0"/>
                </a:rPr>
                <a:t>b</a:t>
              </a:r>
            </a:p>
          </p:txBody>
        </p:sp>
        <p:sp>
          <p:nvSpPr>
            <p:cNvPr id="53349" name="Line 13"/>
            <p:cNvSpPr>
              <a:spLocks noChangeShapeType="1"/>
            </p:cNvSpPr>
            <p:nvPr/>
          </p:nvSpPr>
          <p:spPr bwMode="auto">
            <a:xfrm>
              <a:off x="1546" y="3008"/>
              <a:ext cx="176" cy="128"/>
            </a:xfrm>
            <a:prstGeom prst="line">
              <a:avLst/>
            </a:prstGeom>
            <a:noFill/>
            <a:ln w="38100">
              <a:solidFill>
                <a:schemeClr val="accent2"/>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3350" name="Line 14"/>
            <p:cNvSpPr>
              <a:spLocks noChangeShapeType="1"/>
            </p:cNvSpPr>
            <p:nvPr/>
          </p:nvSpPr>
          <p:spPr bwMode="auto">
            <a:xfrm flipH="1">
              <a:off x="1536" y="2852"/>
              <a:ext cx="0" cy="216"/>
            </a:xfrm>
            <a:prstGeom prst="line">
              <a:avLst/>
            </a:prstGeom>
            <a:noFill/>
            <a:ln w="444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1" name="Line 15"/>
            <p:cNvSpPr>
              <a:spLocks noChangeShapeType="1"/>
            </p:cNvSpPr>
            <p:nvPr/>
          </p:nvSpPr>
          <p:spPr bwMode="auto">
            <a:xfrm rot="5400000">
              <a:off x="1366" y="2798"/>
              <a:ext cx="0" cy="32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2" name="Line 16"/>
            <p:cNvSpPr>
              <a:spLocks noChangeShapeType="1"/>
            </p:cNvSpPr>
            <p:nvPr/>
          </p:nvSpPr>
          <p:spPr bwMode="auto">
            <a:xfrm flipV="1">
              <a:off x="1538" y="2816"/>
              <a:ext cx="184" cy="8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3353" name="Line 17"/>
            <p:cNvSpPr>
              <a:spLocks noChangeShapeType="1"/>
            </p:cNvSpPr>
            <p:nvPr/>
          </p:nvSpPr>
          <p:spPr bwMode="auto">
            <a:xfrm>
              <a:off x="1714" y="3128"/>
              <a:ext cx="0" cy="28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3354" name="Line 18"/>
            <p:cNvSpPr>
              <a:spLocks noChangeShapeType="1"/>
            </p:cNvSpPr>
            <p:nvPr/>
          </p:nvSpPr>
          <p:spPr bwMode="auto">
            <a:xfrm>
              <a:off x="1722" y="2546"/>
              <a:ext cx="0" cy="27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12" name="Group 19"/>
          <p:cNvGrpSpPr>
            <a:grpSpLocks/>
          </p:cNvGrpSpPr>
          <p:nvPr/>
        </p:nvGrpSpPr>
        <p:grpSpPr bwMode="auto">
          <a:xfrm>
            <a:off x="4708525" y="754063"/>
            <a:ext cx="3341688" cy="1752600"/>
            <a:chOff x="2639" y="2296"/>
            <a:chExt cx="2105" cy="1104"/>
          </a:xfrm>
        </p:grpSpPr>
        <p:grpSp>
          <p:nvGrpSpPr>
            <p:cNvPr id="53304" name="Group 20"/>
            <p:cNvGrpSpPr>
              <a:grpSpLocks/>
            </p:cNvGrpSpPr>
            <p:nvPr/>
          </p:nvGrpSpPr>
          <p:grpSpPr bwMode="auto">
            <a:xfrm>
              <a:off x="2768" y="2296"/>
              <a:ext cx="1904" cy="1089"/>
              <a:chOff x="3474" y="2580"/>
              <a:chExt cx="1904" cy="1089"/>
            </a:xfrm>
          </p:grpSpPr>
          <p:graphicFrame>
            <p:nvGraphicFramePr>
              <p:cNvPr id="53312" name="Object 21"/>
              <p:cNvGraphicFramePr>
                <a:graphicFrameLocks noChangeAspect="1"/>
              </p:cNvGraphicFramePr>
              <p:nvPr/>
            </p:nvGraphicFramePr>
            <p:xfrm>
              <a:off x="4632" y="3095"/>
              <a:ext cx="228" cy="213"/>
            </p:xfrm>
            <a:graphic>
              <a:graphicData uri="http://schemas.openxmlformats.org/presentationml/2006/ole">
                <mc:AlternateContent xmlns:mc="http://schemas.openxmlformats.org/markup-compatibility/2006">
                  <mc:Choice xmlns:v="urn:schemas-microsoft-com:vml" Requires="v">
                    <p:oleObj spid="_x0000_s54256" name="Equation" r:id="rId3" imgW="279279" imgH="253890" progId="Equation.DSMT4">
                      <p:embed/>
                    </p:oleObj>
                  </mc:Choice>
                  <mc:Fallback>
                    <p:oleObj name="Equation" r:id="rId3" imgW="279279" imgH="253890" progId="Equation.DSMT4">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 y="3095"/>
                            <a:ext cx="22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313" name="Line 22"/>
              <p:cNvSpPr>
                <a:spLocks noChangeShapeType="1"/>
              </p:cNvSpPr>
              <p:nvPr/>
            </p:nvSpPr>
            <p:spPr bwMode="auto">
              <a:xfrm>
                <a:off x="3474" y="3519"/>
                <a:ext cx="439"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53314" name="Group 23"/>
              <p:cNvGrpSpPr>
                <a:grpSpLocks/>
              </p:cNvGrpSpPr>
              <p:nvPr/>
            </p:nvGrpSpPr>
            <p:grpSpPr bwMode="auto">
              <a:xfrm>
                <a:off x="4961" y="2580"/>
                <a:ext cx="279" cy="320"/>
                <a:chOff x="4430" y="2535"/>
                <a:chExt cx="279" cy="320"/>
              </a:xfrm>
            </p:grpSpPr>
            <p:sp>
              <p:nvSpPr>
                <p:cNvPr id="53344" name="Line 24"/>
                <p:cNvSpPr>
                  <a:spLocks noChangeShapeType="1"/>
                </p:cNvSpPr>
                <p:nvPr/>
              </p:nvSpPr>
              <p:spPr bwMode="auto">
                <a:xfrm flipH="1">
                  <a:off x="4430" y="2855"/>
                  <a:ext cx="272" cy="0"/>
                </a:xfrm>
                <a:prstGeom prst="line">
                  <a:avLst/>
                </a:prstGeom>
                <a:noFill/>
                <a:ln w="28575">
                  <a:solidFill>
                    <a:schemeClr val="accent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53345" name="Object 25"/>
                <p:cNvGraphicFramePr>
                  <a:graphicFrameLocks noChangeAspect="1"/>
                </p:cNvGraphicFramePr>
                <p:nvPr/>
              </p:nvGraphicFramePr>
              <p:xfrm>
                <a:off x="4551" y="2535"/>
                <a:ext cx="158" cy="279"/>
              </p:xfrm>
              <a:graphic>
                <a:graphicData uri="http://schemas.openxmlformats.org/presentationml/2006/ole">
                  <mc:AlternateContent xmlns:mc="http://schemas.openxmlformats.org/markup-compatibility/2006">
                    <mc:Choice xmlns:v="urn:schemas-microsoft-com:vml" Requires="v">
                      <p:oleObj spid="_x0000_s54257" name="Equation" r:id="rId5" imgW="139639" imgH="253890" progId="Equation.DSMT4">
                        <p:embed/>
                      </p:oleObj>
                    </mc:Choice>
                    <mc:Fallback>
                      <p:oleObj name="Equation" r:id="rId5" imgW="139639" imgH="253890" progId="Equation.DSMT4">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1" y="2535"/>
                              <a:ext cx="158"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3315" name="Group 26"/>
              <p:cNvGrpSpPr>
                <a:grpSpLocks/>
              </p:cNvGrpSpPr>
              <p:nvPr/>
            </p:nvGrpSpPr>
            <p:grpSpPr bwMode="auto">
              <a:xfrm>
                <a:off x="3547" y="2588"/>
                <a:ext cx="264" cy="317"/>
                <a:chOff x="3016" y="2543"/>
                <a:chExt cx="264" cy="317"/>
              </a:xfrm>
            </p:grpSpPr>
            <p:sp>
              <p:nvSpPr>
                <p:cNvPr id="53342" name="Line 27"/>
                <p:cNvSpPr>
                  <a:spLocks noChangeShapeType="1"/>
                </p:cNvSpPr>
                <p:nvPr/>
              </p:nvSpPr>
              <p:spPr bwMode="auto">
                <a:xfrm>
                  <a:off x="3016" y="2860"/>
                  <a:ext cx="264" cy="0"/>
                </a:xfrm>
                <a:prstGeom prst="line">
                  <a:avLst/>
                </a:prstGeom>
                <a:noFill/>
                <a:ln w="25400">
                  <a:solidFill>
                    <a:schemeClr val="accent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53343" name="Object 28"/>
                <p:cNvGraphicFramePr>
                  <a:graphicFrameLocks noChangeAspect="1"/>
                </p:cNvGraphicFramePr>
                <p:nvPr/>
              </p:nvGraphicFramePr>
              <p:xfrm>
                <a:off x="3066" y="2543"/>
                <a:ext cx="183" cy="295"/>
              </p:xfrm>
              <a:graphic>
                <a:graphicData uri="http://schemas.openxmlformats.org/presentationml/2006/ole">
                  <mc:AlternateContent xmlns:mc="http://schemas.openxmlformats.org/markup-compatibility/2006">
                    <mc:Choice xmlns:v="urn:schemas-microsoft-com:vml" Requires="v">
                      <p:oleObj spid="_x0000_s54258" name="Equation" r:id="rId7" imgW="152268" imgH="253780" progId="Equation.DSMT4">
                        <p:embed/>
                      </p:oleObj>
                    </mc:Choice>
                    <mc:Fallback>
                      <p:oleObj name="Equation" r:id="rId7" imgW="152268" imgH="253780" progId="Equation.DSMT4">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6" y="2543"/>
                              <a:ext cx="183"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3316" name="Group 29"/>
              <p:cNvGrpSpPr>
                <a:grpSpLocks/>
              </p:cNvGrpSpPr>
              <p:nvPr/>
            </p:nvGrpSpPr>
            <p:grpSpPr bwMode="auto">
              <a:xfrm>
                <a:off x="3521" y="2873"/>
                <a:ext cx="252" cy="673"/>
                <a:chOff x="2990" y="2828"/>
                <a:chExt cx="252" cy="673"/>
              </a:xfrm>
            </p:grpSpPr>
            <p:sp>
              <p:nvSpPr>
                <p:cNvPr id="53339" name="Text Box 30"/>
                <p:cNvSpPr txBox="1">
                  <a:spLocks noChangeArrowheads="1"/>
                </p:cNvSpPr>
                <p:nvPr/>
              </p:nvSpPr>
              <p:spPr bwMode="auto">
                <a:xfrm>
                  <a:off x="3016" y="2828"/>
                  <a:ext cx="124" cy="23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GB" altLang="zh-CN" sz="2400" b="1">
                      <a:solidFill>
                        <a:schemeClr val="accent2"/>
                      </a:solidFill>
                      <a:latin typeface="Times New Roman" panose="02020603050405020304" pitchFamily="18" charset="0"/>
                    </a:rPr>
                    <a:t>+</a:t>
                  </a:r>
                  <a:endParaRPr lang="en-US" altLang="zh-CN" sz="2400" b="1">
                    <a:solidFill>
                      <a:schemeClr val="accent2"/>
                    </a:solidFill>
                    <a:latin typeface="Times New Roman" panose="02020603050405020304" pitchFamily="18" charset="0"/>
                  </a:endParaRPr>
                </a:p>
              </p:txBody>
            </p:sp>
            <p:sp>
              <p:nvSpPr>
                <p:cNvPr id="53340" name="Text Box 31"/>
                <p:cNvSpPr txBox="1">
                  <a:spLocks noChangeArrowheads="1"/>
                </p:cNvSpPr>
                <p:nvPr/>
              </p:nvSpPr>
              <p:spPr bwMode="auto">
                <a:xfrm>
                  <a:off x="3057" y="3271"/>
                  <a:ext cx="124" cy="23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GB" altLang="zh-CN" sz="2400" b="1">
                      <a:solidFill>
                        <a:schemeClr val="accent2"/>
                      </a:solidFill>
                      <a:latin typeface="Times New Roman" panose="02020603050405020304" pitchFamily="18" charset="0"/>
                    </a:rPr>
                    <a:t>-</a:t>
                  </a:r>
                  <a:endParaRPr lang="en-US" altLang="zh-CN" sz="2400" b="1">
                    <a:solidFill>
                      <a:schemeClr val="accent2"/>
                    </a:solidFill>
                    <a:latin typeface="Times New Roman" panose="02020603050405020304" pitchFamily="18" charset="0"/>
                  </a:endParaRPr>
                </a:p>
              </p:txBody>
            </p:sp>
            <p:sp>
              <p:nvSpPr>
                <p:cNvPr id="53341" name="Text Box 32"/>
                <p:cNvSpPr txBox="1">
                  <a:spLocks noChangeArrowheads="1"/>
                </p:cNvSpPr>
                <p:nvPr/>
              </p:nvSpPr>
              <p:spPr bwMode="auto">
                <a:xfrm>
                  <a:off x="2990" y="3017"/>
                  <a:ext cx="252" cy="23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GB" altLang="zh-CN" sz="2400" b="1" i="1">
                      <a:solidFill>
                        <a:schemeClr val="accent2"/>
                      </a:solidFill>
                      <a:latin typeface="Times New Roman" panose="02020603050405020304" pitchFamily="18" charset="0"/>
                    </a:rPr>
                    <a:t>u</a:t>
                  </a:r>
                  <a:r>
                    <a:rPr lang="en-GB" altLang="zh-CN" sz="2400" b="1" baseline="-25000">
                      <a:solidFill>
                        <a:schemeClr val="accent2"/>
                      </a:solidFill>
                      <a:latin typeface="Times New Roman" panose="02020603050405020304" pitchFamily="18" charset="0"/>
                    </a:rPr>
                    <a:t>be</a:t>
                  </a:r>
                  <a:endParaRPr lang="en-US" altLang="zh-CN" sz="2400" b="1" baseline="-25000">
                    <a:solidFill>
                      <a:schemeClr val="accent2"/>
                    </a:solidFill>
                    <a:latin typeface="Times New Roman" panose="02020603050405020304" pitchFamily="18" charset="0"/>
                  </a:endParaRPr>
                </a:p>
              </p:txBody>
            </p:sp>
          </p:grpSp>
          <p:grpSp>
            <p:nvGrpSpPr>
              <p:cNvPr id="53317" name="Group 33"/>
              <p:cNvGrpSpPr>
                <a:grpSpLocks/>
              </p:cNvGrpSpPr>
              <p:nvPr/>
            </p:nvGrpSpPr>
            <p:grpSpPr bwMode="auto">
              <a:xfrm>
                <a:off x="5126" y="2862"/>
                <a:ext cx="252" cy="691"/>
                <a:chOff x="4595" y="2817"/>
                <a:chExt cx="252" cy="691"/>
              </a:xfrm>
            </p:grpSpPr>
            <p:sp>
              <p:nvSpPr>
                <p:cNvPr id="53336" name="Text Box 34"/>
                <p:cNvSpPr txBox="1">
                  <a:spLocks noChangeArrowheads="1"/>
                </p:cNvSpPr>
                <p:nvPr/>
              </p:nvSpPr>
              <p:spPr bwMode="auto">
                <a:xfrm>
                  <a:off x="4666" y="2817"/>
                  <a:ext cx="124" cy="23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GB" altLang="zh-CN" sz="2400" b="1">
                      <a:solidFill>
                        <a:schemeClr val="accent2"/>
                      </a:solidFill>
                      <a:latin typeface="Times New Roman" panose="02020603050405020304" pitchFamily="18" charset="0"/>
                    </a:rPr>
                    <a:t>+</a:t>
                  </a:r>
                  <a:endParaRPr lang="en-US" altLang="zh-CN" sz="2400" b="1">
                    <a:solidFill>
                      <a:schemeClr val="accent2"/>
                    </a:solidFill>
                    <a:latin typeface="Times New Roman" panose="02020603050405020304" pitchFamily="18" charset="0"/>
                  </a:endParaRPr>
                </a:p>
              </p:txBody>
            </p:sp>
            <p:sp>
              <p:nvSpPr>
                <p:cNvPr id="53337" name="Text Box 35"/>
                <p:cNvSpPr txBox="1">
                  <a:spLocks noChangeArrowheads="1"/>
                </p:cNvSpPr>
                <p:nvPr/>
              </p:nvSpPr>
              <p:spPr bwMode="auto">
                <a:xfrm>
                  <a:off x="4682" y="3278"/>
                  <a:ext cx="124" cy="23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GB" altLang="zh-CN" sz="2400" b="1">
                      <a:solidFill>
                        <a:schemeClr val="accent2"/>
                      </a:solidFill>
                      <a:latin typeface="Times New Roman" panose="02020603050405020304" pitchFamily="18" charset="0"/>
                    </a:rPr>
                    <a:t>-</a:t>
                  </a:r>
                  <a:endParaRPr lang="en-US" altLang="zh-CN" sz="2400" b="1">
                    <a:solidFill>
                      <a:schemeClr val="accent2"/>
                    </a:solidFill>
                    <a:latin typeface="Times New Roman" panose="02020603050405020304" pitchFamily="18" charset="0"/>
                  </a:endParaRPr>
                </a:p>
              </p:txBody>
            </p:sp>
            <p:sp>
              <p:nvSpPr>
                <p:cNvPr id="53338" name="Text Box 36"/>
                <p:cNvSpPr txBox="1">
                  <a:spLocks noChangeArrowheads="1"/>
                </p:cNvSpPr>
                <p:nvPr/>
              </p:nvSpPr>
              <p:spPr bwMode="auto">
                <a:xfrm>
                  <a:off x="4595" y="3052"/>
                  <a:ext cx="252" cy="23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GB" altLang="zh-CN" sz="2400" b="1" i="1">
                      <a:solidFill>
                        <a:schemeClr val="accent2"/>
                      </a:solidFill>
                      <a:latin typeface="Times New Roman" panose="02020603050405020304" pitchFamily="18" charset="0"/>
                    </a:rPr>
                    <a:t>u</a:t>
                  </a:r>
                  <a:r>
                    <a:rPr lang="en-GB" altLang="zh-CN" sz="2400" b="1" baseline="-25000">
                      <a:solidFill>
                        <a:schemeClr val="accent2"/>
                      </a:solidFill>
                      <a:latin typeface="Times New Roman" panose="02020603050405020304" pitchFamily="18" charset="0"/>
                    </a:rPr>
                    <a:t>ce</a:t>
                  </a:r>
                  <a:endParaRPr lang="en-US" altLang="zh-CN" sz="2400" b="1" baseline="-25000">
                    <a:solidFill>
                      <a:schemeClr val="accent2"/>
                    </a:solidFill>
                    <a:latin typeface="Times New Roman" panose="02020603050405020304" pitchFamily="18" charset="0"/>
                  </a:endParaRPr>
                </a:p>
              </p:txBody>
            </p:sp>
          </p:grpSp>
          <p:graphicFrame>
            <p:nvGraphicFramePr>
              <p:cNvPr id="53318" name="Object 37"/>
              <p:cNvGraphicFramePr>
                <a:graphicFrameLocks noChangeAspect="1"/>
              </p:cNvGraphicFramePr>
              <p:nvPr/>
            </p:nvGraphicFramePr>
            <p:xfrm>
              <a:off x="4091" y="3039"/>
              <a:ext cx="274" cy="302"/>
            </p:xfrm>
            <a:graphic>
              <a:graphicData uri="http://schemas.openxmlformats.org/presentationml/2006/ole">
                <mc:AlternateContent xmlns:mc="http://schemas.openxmlformats.org/markup-compatibility/2006">
                  <mc:Choice xmlns:v="urn:schemas-microsoft-com:vml" Requires="v">
                    <p:oleObj spid="_x0000_s54259" name="Equation" r:id="rId9" imgW="215713" imgH="253780" progId="Equation.DSMT4">
                      <p:embed/>
                    </p:oleObj>
                  </mc:Choice>
                  <mc:Fallback>
                    <p:oleObj name="Equation" r:id="rId9" imgW="215713" imgH="253780" progId="Equation.DSMT4">
                      <p:embed/>
                      <p:pic>
                        <p:nvPicPr>
                          <p:cNvPr id="0" name="Object 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1" y="3039"/>
                            <a:ext cx="274"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319" name="Rectangle 38"/>
              <p:cNvSpPr>
                <a:spLocks noChangeArrowheads="1"/>
              </p:cNvSpPr>
              <p:nvPr/>
            </p:nvSpPr>
            <p:spPr bwMode="auto">
              <a:xfrm>
                <a:off x="3922" y="2742"/>
                <a:ext cx="970" cy="927"/>
              </a:xfrm>
              <a:prstGeom prst="rect">
                <a:avLst/>
              </a:prstGeom>
              <a:noFill/>
              <a:ln w="38100">
                <a:solidFill>
                  <a:srgbClr val="FF0000"/>
                </a:solidFill>
                <a:prstDash val="sysDot"/>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nvGrpSpPr>
              <p:cNvPr id="53320" name="Group 39"/>
              <p:cNvGrpSpPr>
                <a:grpSpLocks/>
              </p:cNvGrpSpPr>
              <p:nvPr/>
            </p:nvGrpSpPr>
            <p:grpSpPr bwMode="auto">
              <a:xfrm>
                <a:off x="3914" y="2896"/>
                <a:ext cx="180" cy="632"/>
                <a:chOff x="3383" y="2851"/>
                <a:chExt cx="180" cy="632"/>
              </a:xfrm>
            </p:grpSpPr>
            <p:sp>
              <p:nvSpPr>
                <p:cNvPr id="53332" name="Line 40"/>
                <p:cNvSpPr>
                  <a:spLocks noChangeShapeType="1"/>
                </p:cNvSpPr>
                <p:nvPr/>
              </p:nvSpPr>
              <p:spPr bwMode="auto">
                <a:xfrm>
                  <a:off x="3383" y="2862"/>
                  <a:ext cx="137"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3333" name="Line 41"/>
                <p:cNvSpPr>
                  <a:spLocks noChangeShapeType="1"/>
                </p:cNvSpPr>
                <p:nvPr/>
              </p:nvSpPr>
              <p:spPr bwMode="auto">
                <a:xfrm>
                  <a:off x="3391" y="3473"/>
                  <a:ext cx="137"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3334" name="Line 42"/>
                <p:cNvSpPr>
                  <a:spLocks noChangeShapeType="1"/>
                </p:cNvSpPr>
                <p:nvPr/>
              </p:nvSpPr>
              <p:spPr bwMode="auto">
                <a:xfrm>
                  <a:off x="3520" y="2851"/>
                  <a:ext cx="0" cy="6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3335" name="Rectangle 43"/>
                <p:cNvSpPr>
                  <a:spLocks noChangeArrowheads="1"/>
                </p:cNvSpPr>
                <p:nvPr/>
              </p:nvSpPr>
              <p:spPr bwMode="auto">
                <a:xfrm>
                  <a:off x="3483" y="3047"/>
                  <a:ext cx="80" cy="248"/>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53321" name="Group 44"/>
              <p:cNvGrpSpPr>
                <a:grpSpLocks/>
              </p:cNvGrpSpPr>
              <p:nvPr/>
            </p:nvGrpSpPr>
            <p:grpSpPr bwMode="auto">
              <a:xfrm>
                <a:off x="4886" y="2899"/>
                <a:ext cx="441" cy="618"/>
                <a:chOff x="4355" y="2854"/>
                <a:chExt cx="441" cy="618"/>
              </a:xfrm>
            </p:grpSpPr>
            <p:sp>
              <p:nvSpPr>
                <p:cNvPr id="53330" name="Line 45"/>
                <p:cNvSpPr>
                  <a:spLocks noChangeShapeType="1"/>
                </p:cNvSpPr>
                <p:nvPr/>
              </p:nvSpPr>
              <p:spPr bwMode="auto">
                <a:xfrm>
                  <a:off x="4355" y="2854"/>
                  <a:ext cx="439"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3331" name="Line 46"/>
                <p:cNvSpPr>
                  <a:spLocks noChangeShapeType="1"/>
                </p:cNvSpPr>
                <p:nvPr/>
              </p:nvSpPr>
              <p:spPr bwMode="auto">
                <a:xfrm>
                  <a:off x="4357" y="3472"/>
                  <a:ext cx="439"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53322" name="Group 47"/>
              <p:cNvGrpSpPr>
                <a:grpSpLocks/>
              </p:cNvGrpSpPr>
              <p:nvPr/>
            </p:nvGrpSpPr>
            <p:grpSpPr bwMode="auto">
              <a:xfrm>
                <a:off x="4512" y="2894"/>
                <a:ext cx="405" cy="632"/>
                <a:chOff x="3981" y="2849"/>
                <a:chExt cx="405" cy="632"/>
              </a:xfrm>
            </p:grpSpPr>
            <p:sp>
              <p:nvSpPr>
                <p:cNvPr id="53324" name="Line 48"/>
                <p:cNvSpPr>
                  <a:spLocks noChangeShapeType="1"/>
                </p:cNvSpPr>
                <p:nvPr/>
              </p:nvSpPr>
              <p:spPr bwMode="auto">
                <a:xfrm>
                  <a:off x="4033" y="2854"/>
                  <a:ext cx="349"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3325" name="Line 49"/>
                <p:cNvSpPr>
                  <a:spLocks noChangeShapeType="1"/>
                </p:cNvSpPr>
                <p:nvPr/>
              </p:nvSpPr>
              <p:spPr bwMode="auto">
                <a:xfrm>
                  <a:off x="4037" y="3471"/>
                  <a:ext cx="349"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3326" name="Line 50"/>
                <p:cNvSpPr>
                  <a:spLocks noChangeShapeType="1"/>
                </p:cNvSpPr>
                <p:nvPr/>
              </p:nvSpPr>
              <p:spPr bwMode="auto">
                <a:xfrm>
                  <a:off x="4040" y="2849"/>
                  <a:ext cx="0" cy="63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53327" name="Group 51"/>
                <p:cNvGrpSpPr>
                  <a:grpSpLocks/>
                </p:cNvGrpSpPr>
                <p:nvPr/>
              </p:nvGrpSpPr>
              <p:grpSpPr bwMode="auto">
                <a:xfrm>
                  <a:off x="3981" y="3031"/>
                  <a:ext cx="120" cy="264"/>
                  <a:chOff x="2781" y="3759"/>
                  <a:chExt cx="120" cy="264"/>
                </a:xfrm>
              </p:grpSpPr>
              <p:sp>
                <p:nvSpPr>
                  <p:cNvPr id="53328" name="Freeform 52"/>
                  <p:cNvSpPr>
                    <a:spLocks/>
                  </p:cNvSpPr>
                  <p:nvPr/>
                </p:nvSpPr>
                <p:spPr bwMode="auto">
                  <a:xfrm>
                    <a:off x="2781" y="3759"/>
                    <a:ext cx="120" cy="264"/>
                  </a:xfrm>
                  <a:custGeom>
                    <a:avLst/>
                    <a:gdLst>
                      <a:gd name="T0" fmla="*/ 63 w 120"/>
                      <a:gd name="T1" fmla="*/ 0 h 264"/>
                      <a:gd name="T2" fmla="*/ 0 w 120"/>
                      <a:gd name="T3" fmla="*/ 132 h 264"/>
                      <a:gd name="T4" fmla="*/ 60 w 120"/>
                      <a:gd name="T5" fmla="*/ 264 h 264"/>
                      <a:gd name="T6" fmla="*/ 120 w 120"/>
                      <a:gd name="T7" fmla="*/ 129 h 264"/>
                      <a:gd name="T8" fmla="*/ 63 w 120"/>
                      <a:gd name="T9" fmla="*/ 0 h 2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264">
                        <a:moveTo>
                          <a:pt x="63" y="0"/>
                        </a:moveTo>
                        <a:lnTo>
                          <a:pt x="0" y="132"/>
                        </a:lnTo>
                        <a:lnTo>
                          <a:pt x="60" y="264"/>
                        </a:lnTo>
                        <a:lnTo>
                          <a:pt x="120" y="129"/>
                        </a:lnTo>
                        <a:lnTo>
                          <a:pt x="63" y="0"/>
                        </a:lnTo>
                        <a:close/>
                      </a:path>
                    </a:pathLst>
                  </a:custGeom>
                  <a:solidFill>
                    <a:schemeClr val="bg1"/>
                  </a:solidFill>
                  <a:ln w="28575" cap="flat" cmpd="sng">
                    <a:solidFill>
                      <a:schemeClr val="accent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3329" name="Line 53"/>
                  <p:cNvSpPr>
                    <a:spLocks noChangeShapeType="1"/>
                  </p:cNvSpPr>
                  <p:nvPr/>
                </p:nvSpPr>
                <p:spPr bwMode="auto">
                  <a:xfrm>
                    <a:off x="2781" y="3888"/>
                    <a:ext cx="117"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sp>
            <p:nvSpPr>
              <p:cNvPr id="53323" name="Line 54"/>
              <p:cNvSpPr>
                <a:spLocks noChangeShapeType="1"/>
              </p:cNvSpPr>
              <p:nvPr/>
            </p:nvSpPr>
            <p:spPr bwMode="auto">
              <a:xfrm>
                <a:off x="3484" y="2907"/>
                <a:ext cx="439"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53305" name="Group 55"/>
            <p:cNvGrpSpPr>
              <a:grpSpLocks/>
            </p:cNvGrpSpPr>
            <p:nvPr/>
          </p:nvGrpSpPr>
          <p:grpSpPr bwMode="auto">
            <a:xfrm>
              <a:off x="3322" y="3204"/>
              <a:ext cx="565" cy="45"/>
              <a:chOff x="4028" y="3488"/>
              <a:chExt cx="565" cy="45"/>
            </a:xfrm>
          </p:grpSpPr>
          <p:sp>
            <p:nvSpPr>
              <p:cNvPr id="53309" name="Line 56"/>
              <p:cNvSpPr>
                <a:spLocks noChangeShapeType="1"/>
              </p:cNvSpPr>
              <p:nvPr/>
            </p:nvSpPr>
            <p:spPr bwMode="auto">
              <a:xfrm>
                <a:off x="4052" y="3514"/>
                <a:ext cx="518"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3310" name="Oval 57"/>
              <p:cNvSpPr>
                <a:spLocks noChangeArrowheads="1"/>
              </p:cNvSpPr>
              <p:nvPr/>
            </p:nvSpPr>
            <p:spPr bwMode="auto">
              <a:xfrm>
                <a:off x="4028" y="3488"/>
                <a:ext cx="45" cy="45"/>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53311" name="Oval 58"/>
              <p:cNvSpPr>
                <a:spLocks noChangeArrowheads="1"/>
              </p:cNvSpPr>
              <p:nvPr/>
            </p:nvSpPr>
            <p:spPr bwMode="auto">
              <a:xfrm>
                <a:off x="4548" y="3488"/>
                <a:ext cx="45" cy="45"/>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sp>
          <p:nvSpPr>
            <p:cNvPr id="53306" name="Text Box 59"/>
            <p:cNvSpPr txBox="1">
              <a:spLocks noChangeArrowheads="1"/>
            </p:cNvSpPr>
            <p:nvPr/>
          </p:nvSpPr>
          <p:spPr bwMode="auto">
            <a:xfrm>
              <a:off x="3616" y="3170"/>
              <a:ext cx="85"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accent2"/>
                  </a:solidFill>
                  <a:latin typeface="Times New Roman" panose="02020603050405020304" pitchFamily="18" charset="0"/>
                </a:rPr>
                <a:t>e</a:t>
              </a:r>
            </a:p>
          </p:txBody>
        </p:sp>
        <p:sp>
          <p:nvSpPr>
            <p:cNvPr id="53307" name="Text Box 60"/>
            <p:cNvSpPr txBox="1">
              <a:spLocks noChangeArrowheads="1"/>
            </p:cNvSpPr>
            <p:nvPr/>
          </p:nvSpPr>
          <p:spPr bwMode="auto">
            <a:xfrm>
              <a:off x="4659" y="2484"/>
              <a:ext cx="85"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accent2"/>
                  </a:solidFill>
                  <a:latin typeface="Times New Roman" panose="02020603050405020304" pitchFamily="18" charset="0"/>
                </a:rPr>
                <a:t>c</a:t>
              </a:r>
            </a:p>
          </p:txBody>
        </p:sp>
        <p:sp>
          <p:nvSpPr>
            <p:cNvPr id="53308" name="Text Box 61"/>
            <p:cNvSpPr txBox="1">
              <a:spLocks noChangeArrowheads="1"/>
            </p:cNvSpPr>
            <p:nvPr/>
          </p:nvSpPr>
          <p:spPr bwMode="auto">
            <a:xfrm>
              <a:off x="2639" y="2493"/>
              <a:ext cx="10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accent2"/>
                  </a:solidFill>
                  <a:latin typeface="Times New Roman" panose="02020603050405020304" pitchFamily="18" charset="0"/>
                </a:rPr>
                <a:t>b</a:t>
              </a:r>
            </a:p>
          </p:txBody>
        </p:sp>
      </p:grpSp>
      <p:sp>
        <p:nvSpPr>
          <p:cNvPr id="53252" name="Rectangle 63"/>
          <p:cNvSpPr>
            <a:spLocks noChangeArrowheads="1"/>
          </p:cNvSpPr>
          <p:nvPr/>
        </p:nvSpPr>
        <p:spPr bwMode="auto">
          <a:xfrm>
            <a:off x="0" y="123825"/>
            <a:ext cx="4676775" cy="47625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SzPct val="75000"/>
              <a:buFont typeface="Wingdings" panose="05000000000000000000" pitchFamily="2" charset="2"/>
              <a:buNone/>
            </a:pPr>
            <a:r>
              <a:rPr lang="zh-CN" altLang="en-US" sz="2500" b="1" dirty="0">
                <a:solidFill>
                  <a:srgbClr val="C00000"/>
                </a:solidFill>
                <a:latin typeface="Times New Roman" panose="02020603050405020304" pitchFamily="18" charset="0"/>
              </a:rPr>
              <a:t>（</a:t>
            </a:r>
            <a:r>
              <a:rPr lang="en-US" altLang="zh-CN" sz="2500" b="1" dirty="0">
                <a:solidFill>
                  <a:srgbClr val="C00000"/>
                </a:solidFill>
                <a:latin typeface="Times New Roman" panose="02020603050405020304" pitchFamily="18" charset="0"/>
              </a:rPr>
              <a:t>2</a:t>
            </a:r>
            <a:r>
              <a:rPr lang="zh-CN" altLang="en-US" sz="2500" b="1" dirty="0">
                <a:solidFill>
                  <a:srgbClr val="C00000"/>
                </a:solidFill>
                <a:latin typeface="Times New Roman" panose="02020603050405020304" pitchFamily="18" charset="0"/>
              </a:rPr>
              <a:t>）交流通路</a:t>
            </a:r>
            <a:r>
              <a:rPr lang="en-US" altLang="zh-CN" sz="2500" b="1" dirty="0">
                <a:solidFill>
                  <a:srgbClr val="C00000"/>
                </a:solidFill>
                <a:latin typeface="Times New Roman" panose="02020603050405020304" pitchFamily="18" charset="0"/>
              </a:rPr>
              <a:t>(</a:t>
            </a:r>
            <a:r>
              <a:rPr lang="zh-CN" altLang="en-US" sz="2500" b="1" dirty="0">
                <a:solidFill>
                  <a:srgbClr val="C00000"/>
                </a:solidFill>
                <a:latin typeface="Times New Roman" panose="02020603050405020304" pitchFamily="18" charset="0"/>
              </a:rPr>
              <a:t>动态</a:t>
            </a:r>
            <a:r>
              <a:rPr lang="en-US" altLang="zh-CN" sz="2500" b="1" dirty="0">
                <a:solidFill>
                  <a:srgbClr val="C00000"/>
                </a:solidFill>
                <a:latin typeface="Times New Roman" panose="02020603050405020304" pitchFamily="18" charset="0"/>
              </a:rPr>
              <a:t>)</a:t>
            </a:r>
            <a:endParaRPr lang="zh-CN" altLang="en-US" sz="2500" b="1" dirty="0">
              <a:solidFill>
                <a:srgbClr val="C00000"/>
              </a:solidFill>
            </a:endParaRPr>
          </a:p>
        </p:txBody>
      </p:sp>
      <p:sp>
        <p:nvSpPr>
          <p:cNvPr id="160" name="AutoShape 4"/>
          <p:cNvSpPr>
            <a:spLocks noChangeArrowheads="1"/>
          </p:cNvSpPr>
          <p:nvPr/>
        </p:nvSpPr>
        <p:spPr bwMode="auto">
          <a:xfrm>
            <a:off x="2700338" y="3432175"/>
            <a:ext cx="1525587" cy="260350"/>
          </a:xfrm>
          <a:prstGeom prst="notchedRightArrow">
            <a:avLst>
              <a:gd name="adj1" fmla="val 50000"/>
              <a:gd name="adj2" fmla="val 83691"/>
            </a:avLst>
          </a:prstGeom>
          <a:gradFill rotWithShape="1">
            <a:gsLst>
              <a:gs pos="0">
                <a:srgbClr val="FFFF99"/>
              </a:gs>
              <a:gs pos="100000">
                <a:srgbClr val="FF0000"/>
              </a:gs>
            </a:gsLst>
            <a:lin ang="2700000" scaled="1"/>
          </a:gra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61" name="Rectangle 5"/>
          <p:cNvSpPr>
            <a:spLocks noChangeArrowheads="1"/>
          </p:cNvSpPr>
          <p:nvPr/>
        </p:nvSpPr>
        <p:spPr bwMode="auto">
          <a:xfrm>
            <a:off x="2555875" y="3763963"/>
            <a:ext cx="21209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b="1" dirty="0">
                <a:solidFill>
                  <a:srgbClr val="0000FF"/>
                </a:solidFill>
                <a:latin typeface="Times New Roman" panose="02020603050405020304" pitchFamily="18" charset="0"/>
                <a:ea typeface="楷体_GB2312" pitchFamily="49" charset="-122"/>
              </a:rPr>
              <a:t>FET</a:t>
            </a:r>
            <a:r>
              <a:rPr kumimoji="1" lang="zh-CN" altLang="en-US" b="1" dirty="0">
                <a:solidFill>
                  <a:srgbClr val="0000FF"/>
                </a:solidFill>
                <a:latin typeface="Times New Roman" panose="02020603050405020304" pitchFamily="18" charset="0"/>
              </a:rPr>
              <a:t>的</a:t>
            </a:r>
            <a:r>
              <a:rPr lang="zh-CN" altLang="en-US" b="1" dirty="0">
                <a:solidFill>
                  <a:srgbClr val="0000FF"/>
                </a:solidFill>
                <a:latin typeface="Times New Roman" panose="02020603050405020304" pitchFamily="18" charset="0"/>
              </a:rPr>
              <a:t>小信号</a:t>
            </a:r>
            <a:r>
              <a:rPr kumimoji="1" lang="zh-CN" altLang="en-US" b="1" dirty="0">
                <a:solidFill>
                  <a:srgbClr val="0000FF"/>
                </a:solidFill>
                <a:latin typeface="Times New Roman" panose="02020603050405020304" pitchFamily="18" charset="0"/>
              </a:rPr>
              <a:t>模型</a:t>
            </a:r>
          </a:p>
        </p:txBody>
      </p:sp>
      <p:grpSp>
        <p:nvGrpSpPr>
          <p:cNvPr id="162" name="Group 34"/>
          <p:cNvGrpSpPr>
            <a:grpSpLocks/>
          </p:cNvGrpSpPr>
          <p:nvPr/>
        </p:nvGrpSpPr>
        <p:grpSpPr bwMode="auto">
          <a:xfrm>
            <a:off x="457200" y="2790825"/>
            <a:ext cx="1958975" cy="1425575"/>
            <a:chOff x="3715" y="1001"/>
            <a:chExt cx="1234" cy="898"/>
          </a:xfrm>
        </p:grpSpPr>
        <p:sp>
          <p:nvSpPr>
            <p:cNvPr id="53282" name="Line 35"/>
            <p:cNvSpPr>
              <a:spLocks noChangeAspect="1" noChangeShapeType="1"/>
            </p:cNvSpPr>
            <p:nvPr/>
          </p:nvSpPr>
          <p:spPr bwMode="auto">
            <a:xfrm>
              <a:off x="4332" y="1295"/>
              <a:ext cx="0" cy="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83" name="Line 36"/>
            <p:cNvSpPr>
              <a:spLocks noChangeShapeType="1"/>
            </p:cNvSpPr>
            <p:nvPr/>
          </p:nvSpPr>
          <p:spPr bwMode="auto">
            <a:xfrm>
              <a:off x="3954" y="1411"/>
              <a:ext cx="3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84" name="Rectangle 37"/>
            <p:cNvSpPr>
              <a:spLocks noChangeAspect="1" noChangeArrowheads="1"/>
            </p:cNvSpPr>
            <p:nvPr/>
          </p:nvSpPr>
          <p:spPr bwMode="auto">
            <a:xfrm>
              <a:off x="4611" y="1295"/>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i="1">
                  <a:latin typeface="Times New Roman" panose="02020603050405020304" pitchFamily="18" charset="0"/>
                  <a:ea typeface="楷体_GB2312" pitchFamily="49" charset="-122"/>
                </a:rPr>
                <a:t>u</a:t>
              </a:r>
              <a:r>
                <a:rPr lang="en-US" altLang="zh-CN" sz="2000" baseline="-25000">
                  <a:latin typeface="Times New Roman" panose="02020603050405020304" pitchFamily="18" charset="0"/>
                  <a:ea typeface="楷体_GB2312" pitchFamily="49" charset="-122"/>
                </a:rPr>
                <a:t>DS</a:t>
              </a:r>
            </a:p>
          </p:txBody>
        </p:sp>
        <p:sp>
          <p:nvSpPr>
            <p:cNvPr id="53285" name="Rectangle 38"/>
            <p:cNvSpPr>
              <a:spLocks noChangeAspect="1" noChangeArrowheads="1"/>
            </p:cNvSpPr>
            <p:nvPr/>
          </p:nvSpPr>
          <p:spPr bwMode="auto">
            <a:xfrm>
              <a:off x="3715" y="1467"/>
              <a:ext cx="40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i="1">
                  <a:latin typeface="Times New Roman" panose="02020603050405020304" pitchFamily="18" charset="0"/>
                  <a:ea typeface="楷体_GB2312" pitchFamily="49" charset="-122"/>
                </a:rPr>
                <a:t>u</a:t>
              </a:r>
              <a:r>
                <a:rPr lang="en-US" altLang="zh-CN" sz="2000" baseline="-25000">
                  <a:latin typeface="Times New Roman" panose="02020603050405020304" pitchFamily="18" charset="0"/>
                  <a:ea typeface="楷体_GB2312" pitchFamily="49" charset="-122"/>
                </a:rPr>
                <a:t>GS</a:t>
              </a:r>
            </a:p>
          </p:txBody>
        </p:sp>
        <p:sp>
          <p:nvSpPr>
            <p:cNvPr id="53286" name="Rectangle 39"/>
            <p:cNvSpPr>
              <a:spLocks noChangeAspect="1" noChangeArrowheads="1"/>
            </p:cNvSpPr>
            <p:nvPr/>
          </p:nvSpPr>
          <p:spPr bwMode="auto">
            <a:xfrm>
              <a:off x="4451" y="1001"/>
              <a:ext cx="23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i="1">
                  <a:latin typeface="Times New Roman" panose="02020603050405020304" pitchFamily="18" charset="0"/>
                  <a:ea typeface="楷体_GB2312" pitchFamily="49" charset="-122"/>
                </a:rPr>
                <a:t>i</a:t>
              </a:r>
              <a:r>
                <a:rPr lang="en-US" altLang="zh-CN" sz="2000" baseline="-25000">
                  <a:latin typeface="Times New Roman" panose="02020603050405020304" pitchFamily="18" charset="0"/>
                  <a:ea typeface="楷体_GB2312" pitchFamily="49" charset="-122"/>
                </a:rPr>
                <a:t>D</a:t>
              </a:r>
            </a:p>
          </p:txBody>
        </p:sp>
        <p:sp>
          <p:nvSpPr>
            <p:cNvPr id="53287" name="Line 40"/>
            <p:cNvSpPr>
              <a:spLocks noChangeAspect="1" noChangeShapeType="1"/>
            </p:cNvSpPr>
            <p:nvPr/>
          </p:nvSpPr>
          <p:spPr bwMode="auto">
            <a:xfrm>
              <a:off x="4278" y="1354"/>
              <a:ext cx="0" cy="12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88" name="Line 41"/>
            <p:cNvSpPr>
              <a:spLocks noChangeAspect="1" noChangeShapeType="1"/>
            </p:cNvSpPr>
            <p:nvPr/>
          </p:nvSpPr>
          <p:spPr bwMode="auto">
            <a:xfrm>
              <a:off x="4332" y="1511"/>
              <a:ext cx="8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9" name="Oval 42"/>
            <p:cNvSpPr>
              <a:spLocks noChangeAspect="1" noChangeArrowheads="1"/>
            </p:cNvSpPr>
            <p:nvPr/>
          </p:nvSpPr>
          <p:spPr bwMode="auto">
            <a:xfrm>
              <a:off x="4203" y="1263"/>
              <a:ext cx="306" cy="306"/>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53290" name="Freeform 43"/>
            <p:cNvSpPr>
              <a:spLocks/>
            </p:cNvSpPr>
            <p:nvPr/>
          </p:nvSpPr>
          <p:spPr bwMode="auto">
            <a:xfrm>
              <a:off x="4332" y="1011"/>
              <a:ext cx="89" cy="326"/>
            </a:xfrm>
            <a:custGeom>
              <a:avLst/>
              <a:gdLst>
                <a:gd name="T0" fmla="*/ 0 w 276"/>
                <a:gd name="T1" fmla="*/ 5 h 402"/>
                <a:gd name="T2" fmla="*/ 0 w 276"/>
                <a:gd name="T3" fmla="*/ 5 h 402"/>
                <a:gd name="T4" fmla="*/ 0 w 276"/>
                <a:gd name="T5" fmla="*/ 0 h 402"/>
                <a:gd name="T6" fmla="*/ 0 60000 65536"/>
                <a:gd name="T7" fmla="*/ 0 60000 65536"/>
                <a:gd name="T8" fmla="*/ 0 60000 65536"/>
              </a:gdLst>
              <a:ahLst/>
              <a:cxnLst>
                <a:cxn ang="T6">
                  <a:pos x="T0" y="T1"/>
                </a:cxn>
                <a:cxn ang="T7">
                  <a:pos x="T2" y="T3"/>
                </a:cxn>
                <a:cxn ang="T8">
                  <a:pos x="T4" y="T5"/>
                </a:cxn>
              </a:cxnLst>
              <a:rect l="0" t="0" r="r" b="b"/>
              <a:pathLst>
                <a:path w="276" h="402">
                  <a:moveTo>
                    <a:pt x="0" y="402"/>
                  </a:moveTo>
                  <a:lnTo>
                    <a:pt x="276" y="402"/>
                  </a:lnTo>
                  <a:lnTo>
                    <a:pt x="276" y="0"/>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91" name="Freeform 44"/>
            <p:cNvSpPr>
              <a:spLocks/>
            </p:cNvSpPr>
            <p:nvPr/>
          </p:nvSpPr>
          <p:spPr bwMode="auto">
            <a:xfrm flipV="1">
              <a:off x="4311" y="1418"/>
              <a:ext cx="103" cy="422"/>
            </a:xfrm>
            <a:custGeom>
              <a:avLst/>
              <a:gdLst>
                <a:gd name="T0" fmla="*/ 0 w 276"/>
                <a:gd name="T1" fmla="*/ 7209 h 402"/>
                <a:gd name="T2" fmla="*/ 0 w 276"/>
                <a:gd name="T3" fmla="*/ 7209 h 402"/>
                <a:gd name="T4" fmla="*/ 0 w 276"/>
                <a:gd name="T5" fmla="*/ 0 h 402"/>
                <a:gd name="T6" fmla="*/ 0 60000 65536"/>
                <a:gd name="T7" fmla="*/ 0 60000 65536"/>
                <a:gd name="T8" fmla="*/ 0 60000 65536"/>
              </a:gdLst>
              <a:ahLst/>
              <a:cxnLst>
                <a:cxn ang="T6">
                  <a:pos x="T0" y="T1"/>
                </a:cxn>
                <a:cxn ang="T7">
                  <a:pos x="T2" y="T3"/>
                </a:cxn>
                <a:cxn ang="T8">
                  <a:pos x="T4" y="T5"/>
                </a:cxn>
              </a:cxnLst>
              <a:rect l="0" t="0" r="r" b="b"/>
              <a:pathLst>
                <a:path w="276" h="402">
                  <a:moveTo>
                    <a:pt x="0" y="402"/>
                  </a:moveTo>
                  <a:lnTo>
                    <a:pt x="276" y="402"/>
                  </a:lnTo>
                  <a:lnTo>
                    <a:pt x="276" y="0"/>
                  </a:lnTo>
                </a:path>
              </a:pathLst>
            </a:custGeom>
            <a:noFill/>
            <a:ln w="25400"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92" name="Line 45"/>
            <p:cNvSpPr>
              <a:spLocks noChangeAspect="1" noChangeShapeType="1"/>
            </p:cNvSpPr>
            <p:nvPr/>
          </p:nvSpPr>
          <p:spPr bwMode="auto">
            <a:xfrm rot="5400000">
              <a:off x="4552" y="975"/>
              <a:ext cx="0" cy="92"/>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93" name="Rectangle 46"/>
            <p:cNvSpPr>
              <a:spLocks noChangeAspect="1" noChangeArrowheads="1"/>
            </p:cNvSpPr>
            <p:nvPr/>
          </p:nvSpPr>
          <p:spPr bwMode="auto">
            <a:xfrm>
              <a:off x="4653" y="1015"/>
              <a:ext cx="2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latin typeface="Times New Roman" panose="02020603050405020304" pitchFamily="18" charset="0"/>
                  <a:ea typeface="楷体_GB2312" pitchFamily="49" charset="-122"/>
                </a:rPr>
                <a:t>+</a:t>
              </a:r>
            </a:p>
          </p:txBody>
        </p:sp>
        <p:sp>
          <p:nvSpPr>
            <p:cNvPr id="53294" name="Rectangle 47"/>
            <p:cNvSpPr>
              <a:spLocks noChangeAspect="1" noChangeArrowheads="1"/>
            </p:cNvSpPr>
            <p:nvPr/>
          </p:nvSpPr>
          <p:spPr bwMode="auto">
            <a:xfrm>
              <a:off x="3753" y="1285"/>
              <a:ext cx="2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latin typeface="Times New Roman" panose="02020603050405020304" pitchFamily="18" charset="0"/>
                  <a:ea typeface="楷体_GB2312" pitchFamily="49" charset="-122"/>
                </a:rPr>
                <a:t>+</a:t>
              </a:r>
            </a:p>
          </p:txBody>
        </p:sp>
        <p:sp>
          <p:nvSpPr>
            <p:cNvPr id="53295" name="Rectangle 48"/>
            <p:cNvSpPr>
              <a:spLocks noChangeAspect="1" noChangeArrowheads="1"/>
            </p:cNvSpPr>
            <p:nvPr/>
          </p:nvSpPr>
          <p:spPr bwMode="auto">
            <a:xfrm>
              <a:off x="3769" y="1687"/>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latin typeface="Times New Roman" panose="02020603050405020304" pitchFamily="18" charset="0"/>
                  <a:ea typeface="楷体_GB2312" pitchFamily="49" charset="-122"/>
                  <a:cs typeface="Times New Roman" panose="02020603050405020304" pitchFamily="18" charset="0"/>
                </a:rPr>
                <a:t>–</a:t>
              </a:r>
            </a:p>
          </p:txBody>
        </p:sp>
        <p:sp>
          <p:nvSpPr>
            <p:cNvPr id="53296" name="Rectangle 49"/>
            <p:cNvSpPr>
              <a:spLocks noChangeAspect="1" noChangeArrowheads="1"/>
            </p:cNvSpPr>
            <p:nvPr/>
          </p:nvSpPr>
          <p:spPr bwMode="auto">
            <a:xfrm>
              <a:off x="4669" y="1603"/>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latin typeface="Times New Roman" panose="02020603050405020304" pitchFamily="18" charset="0"/>
                  <a:ea typeface="楷体_GB2312" pitchFamily="49" charset="-122"/>
                  <a:cs typeface="Times New Roman" panose="02020603050405020304" pitchFamily="18" charset="0"/>
                </a:rPr>
                <a:t>–</a:t>
              </a:r>
            </a:p>
          </p:txBody>
        </p:sp>
        <p:sp>
          <p:nvSpPr>
            <p:cNvPr id="53297" name="Line 50"/>
            <p:cNvSpPr>
              <a:spLocks noChangeShapeType="1"/>
            </p:cNvSpPr>
            <p:nvPr/>
          </p:nvSpPr>
          <p:spPr bwMode="auto">
            <a:xfrm>
              <a:off x="3948" y="1820"/>
              <a:ext cx="83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98" name="Line 52"/>
            <p:cNvSpPr>
              <a:spLocks noChangeShapeType="1"/>
            </p:cNvSpPr>
            <p:nvPr/>
          </p:nvSpPr>
          <p:spPr bwMode="auto">
            <a:xfrm>
              <a:off x="4425" y="1021"/>
              <a:ext cx="36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99" name="Line 53"/>
            <p:cNvSpPr>
              <a:spLocks noChangeAspect="1" noChangeShapeType="1"/>
            </p:cNvSpPr>
            <p:nvPr/>
          </p:nvSpPr>
          <p:spPr bwMode="auto">
            <a:xfrm rot="16200000" flipH="1">
              <a:off x="4069" y="1365"/>
              <a:ext cx="0" cy="92"/>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00" name="Rectangle 54"/>
            <p:cNvSpPr>
              <a:spLocks noChangeAspect="1" noChangeArrowheads="1"/>
            </p:cNvSpPr>
            <p:nvPr/>
          </p:nvSpPr>
          <p:spPr bwMode="auto">
            <a:xfrm>
              <a:off x="3947" y="1141"/>
              <a:ext cx="24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i="1">
                  <a:latin typeface="Times New Roman" panose="02020603050405020304" pitchFamily="18" charset="0"/>
                  <a:ea typeface="楷体_GB2312" pitchFamily="49" charset="-122"/>
                </a:rPr>
                <a:t>i</a:t>
              </a:r>
              <a:r>
                <a:rPr lang="en-US" altLang="zh-CN" sz="2000" baseline="-25000">
                  <a:latin typeface="Times New Roman" panose="02020603050405020304" pitchFamily="18" charset="0"/>
                  <a:ea typeface="楷体_GB2312" pitchFamily="49" charset="-122"/>
                </a:rPr>
                <a:t>G</a:t>
              </a:r>
            </a:p>
          </p:txBody>
        </p:sp>
        <p:sp>
          <p:nvSpPr>
            <p:cNvPr id="53301" name="Oval 55"/>
            <p:cNvSpPr>
              <a:spLocks noChangeArrowheads="1"/>
            </p:cNvSpPr>
            <p:nvPr/>
          </p:nvSpPr>
          <p:spPr bwMode="auto">
            <a:xfrm>
              <a:off x="4401" y="1806"/>
              <a:ext cx="34" cy="34"/>
            </a:xfrm>
            <a:prstGeom prst="ellipse">
              <a:avLst/>
            </a:prstGeom>
            <a:solidFill>
              <a:schemeClr val="tx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53302" name="Line 56"/>
            <p:cNvSpPr>
              <a:spLocks noChangeAspect="1" noChangeShapeType="1"/>
            </p:cNvSpPr>
            <p:nvPr/>
          </p:nvSpPr>
          <p:spPr bwMode="auto">
            <a:xfrm>
              <a:off x="4332" y="1384"/>
              <a:ext cx="0" cy="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3" name="Line 57"/>
            <p:cNvSpPr>
              <a:spLocks noChangeAspect="1" noChangeShapeType="1"/>
            </p:cNvSpPr>
            <p:nvPr/>
          </p:nvSpPr>
          <p:spPr bwMode="auto">
            <a:xfrm>
              <a:off x="4332" y="1472"/>
              <a:ext cx="0" cy="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86" name="Group 58"/>
          <p:cNvGrpSpPr>
            <a:grpSpLocks/>
          </p:cNvGrpSpPr>
          <p:nvPr/>
        </p:nvGrpSpPr>
        <p:grpSpPr bwMode="auto">
          <a:xfrm>
            <a:off x="4691063" y="2428875"/>
            <a:ext cx="2800350" cy="1836738"/>
            <a:chOff x="3044" y="2273"/>
            <a:chExt cx="1764" cy="1157"/>
          </a:xfrm>
        </p:grpSpPr>
        <p:sp>
          <p:nvSpPr>
            <p:cNvPr id="53261" name="Line 59"/>
            <p:cNvSpPr>
              <a:spLocks noChangeShapeType="1"/>
            </p:cNvSpPr>
            <p:nvPr/>
          </p:nvSpPr>
          <p:spPr bwMode="auto">
            <a:xfrm>
              <a:off x="4428" y="2558"/>
              <a:ext cx="0" cy="856"/>
            </a:xfrm>
            <a:prstGeom prst="line">
              <a:avLst/>
            </a:prstGeom>
            <a:noFill/>
            <a:ln w="2540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62" name="Freeform 60"/>
            <p:cNvSpPr>
              <a:spLocks/>
            </p:cNvSpPr>
            <p:nvPr/>
          </p:nvSpPr>
          <p:spPr bwMode="auto">
            <a:xfrm>
              <a:off x="3904" y="2558"/>
              <a:ext cx="791" cy="857"/>
            </a:xfrm>
            <a:custGeom>
              <a:avLst/>
              <a:gdLst>
                <a:gd name="T0" fmla="*/ 0 w 820"/>
                <a:gd name="T1" fmla="*/ 2147483646 h 204"/>
                <a:gd name="T2" fmla="*/ 0 w 820"/>
                <a:gd name="T3" fmla="*/ 0 h 204"/>
                <a:gd name="T4" fmla="*/ 384 w 820"/>
                <a:gd name="T5" fmla="*/ 0 h 204"/>
                <a:gd name="T6" fmla="*/ 0 60000 65536"/>
                <a:gd name="T7" fmla="*/ 0 60000 65536"/>
                <a:gd name="T8" fmla="*/ 0 60000 65536"/>
              </a:gdLst>
              <a:ahLst/>
              <a:cxnLst>
                <a:cxn ang="T6">
                  <a:pos x="T0" y="T1"/>
                </a:cxn>
                <a:cxn ang="T7">
                  <a:pos x="T2" y="T3"/>
                </a:cxn>
                <a:cxn ang="T8">
                  <a:pos x="T4" y="T5"/>
                </a:cxn>
              </a:cxnLst>
              <a:rect l="0" t="0" r="r" b="b"/>
              <a:pathLst>
                <a:path w="820" h="204">
                  <a:moveTo>
                    <a:pt x="0" y="204"/>
                  </a:moveTo>
                  <a:lnTo>
                    <a:pt x="0" y="0"/>
                  </a:lnTo>
                  <a:lnTo>
                    <a:pt x="820" y="0"/>
                  </a:lnTo>
                </a:path>
              </a:pathLst>
            </a:custGeom>
            <a:noFill/>
            <a:ln w="25400" cmpd="sng">
              <a:solidFill>
                <a:schemeClr val="tx1"/>
              </a:solidFill>
              <a:prstDash val="solid"/>
              <a:round/>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263" name="AutoShape 61"/>
            <p:cNvSpPr>
              <a:spLocks noChangeArrowheads="1"/>
            </p:cNvSpPr>
            <p:nvPr/>
          </p:nvSpPr>
          <p:spPr bwMode="auto">
            <a:xfrm rot="5400000">
              <a:off x="3778" y="2817"/>
              <a:ext cx="244" cy="236"/>
            </a:xfrm>
            <a:prstGeom prst="diamond">
              <a:avLst/>
            </a:prstGeom>
            <a:solidFill>
              <a:schemeClr val="bg1"/>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53264" name="Line 62"/>
            <p:cNvSpPr>
              <a:spLocks noChangeShapeType="1"/>
            </p:cNvSpPr>
            <p:nvPr/>
          </p:nvSpPr>
          <p:spPr bwMode="auto">
            <a:xfrm rot="5400000">
              <a:off x="3900" y="2815"/>
              <a:ext cx="0" cy="23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53265" name="Line 63"/>
            <p:cNvSpPr>
              <a:spLocks noChangeShapeType="1"/>
            </p:cNvSpPr>
            <p:nvPr/>
          </p:nvSpPr>
          <p:spPr bwMode="auto">
            <a:xfrm rot="5400000">
              <a:off x="3846" y="3167"/>
              <a:ext cx="108" cy="0"/>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53266" name="Line 64"/>
            <p:cNvSpPr>
              <a:spLocks noChangeShapeType="1"/>
            </p:cNvSpPr>
            <p:nvPr/>
          </p:nvSpPr>
          <p:spPr bwMode="auto">
            <a:xfrm>
              <a:off x="3044" y="3414"/>
              <a:ext cx="1651" cy="0"/>
            </a:xfrm>
            <a:prstGeom prst="line">
              <a:avLst/>
            </a:prstGeom>
            <a:noFill/>
            <a:ln w="2540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67" name="Line 65"/>
            <p:cNvSpPr>
              <a:spLocks noChangeShapeType="1"/>
            </p:cNvSpPr>
            <p:nvPr/>
          </p:nvSpPr>
          <p:spPr bwMode="auto">
            <a:xfrm rot="5400000" flipH="1">
              <a:off x="4580" y="2462"/>
              <a:ext cx="0" cy="192"/>
            </a:xfrm>
            <a:prstGeom prst="line">
              <a:avLst/>
            </a:prstGeom>
            <a:noFill/>
            <a:ln w="254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53268" name="Rectangle 66"/>
            <p:cNvSpPr>
              <a:spLocks noChangeArrowheads="1"/>
            </p:cNvSpPr>
            <p:nvPr/>
          </p:nvSpPr>
          <p:spPr bwMode="auto">
            <a:xfrm>
              <a:off x="4217" y="2273"/>
              <a:ext cx="279" cy="2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a:solidFill>
                    <a:srgbClr val="FF0000"/>
                  </a:solidFill>
                  <a:latin typeface="Times New Roman" panose="02020603050405020304" pitchFamily="18" charset="0"/>
                </a:rPr>
                <a:t>D</a:t>
              </a:r>
            </a:p>
          </p:txBody>
        </p:sp>
        <p:sp>
          <p:nvSpPr>
            <p:cNvPr id="53269" name="Rectangle 67"/>
            <p:cNvSpPr>
              <a:spLocks noChangeArrowheads="1"/>
            </p:cNvSpPr>
            <p:nvPr/>
          </p:nvSpPr>
          <p:spPr bwMode="auto">
            <a:xfrm>
              <a:off x="3169" y="2314"/>
              <a:ext cx="240" cy="2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a:solidFill>
                    <a:srgbClr val="FF0000"/>
                  </a:solidFill>
                  <a:latin typeface="Times New Roman" panose="02020603050405020304" pitchFamily="18" charset="0"/>
                </a:rPr>
                <a:t>G</a:t>
              </a:r>
            </a:p>
          </p:txBody>
        </p:sp>
        <p:sp>
          <p:nvSpPr>
            <p:cNvPr id="53270" name="Rectangle 68"/>
            <p:cNvSpPr>
              <a:spLocks noChangeArrowheads="1"/>
            </p:cNvSpPr>
            <p:nvPr/>
          </p:nvSpPr>
          <p:spPr bwMode="auto">
            <a:xfrm>
              <a:off x="3621" y="3121"/>
              <a:ext cx="205" cy="2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a:solidFill>
                    <a:srgbClr val="FF0000"/>
                  </a:solidFill>
                  <a:latin typeface="Times New Roman" panose="02020603050405020304" pitchFamily="18" charset="0"/>
                </a:rPr>
                <a:t>S</a:t>
              </a:r>
            </a:p>
          </p:txBody>
        </p:sp>
        <p:sp>
          <p:nvSpPr>
            <p:cNvPr id="53271" name="Rectangle 69"/>
            <p:cNvSpPr>
              <a:spLocks noChangeArrowheads="1"/>
            </p:cNvSpPr>
            <p:nvPr/>
          </p:nvSpPr>
          <p:spPr bwMode="auto">
            <a:xfrm>
              <a:off x="4099" y="2799"/>
              <a:ext cx="276" cy="2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i="1">
                  <a:latin typeface="Times New Roman" panose="02020603050405020304" pitchFamily="18" charset="0"/>
                </a:rPr>
                <a:t>r</a:t>
              </a:r>
              <a:r>
                <a:rPr kumimoji="1" lang="en-US" altLang="zh-CN" sz="2000" baseline="-25000">
                  <a:latin typeface="Times New Roman" panose="02020603050405020304" pitchFamily="18" charset="0"/>
                </a:rPr>
                <a:t>ds</a:t>
              </a:r>
            </a:p>
          </p:txBody>
        </p:sp>
        <p:sp>
          <p:nvSpPr>
            <p:cNvPr id="53272" name="Rectangle 70"/>
            <p:cNvSpPr>
              <a:spLocks noChangeArrowheads="1"/>
            </p:cNvSpPr>
            <p:nvPr/>
          </p:nvSpPr>
          <p:spPr bwMode="auto">
            <a:xfrm>
              <a:off x="4388" y="2875"/>
              <a:ext cx="90" cy="238"/>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53273" name="Line 71"/>
            <p:cNvSpPr>
              <a:spLocks noChangeShapeType="1"/>
            </p:cNvSpPr>
            <p:nvPr/>
          </p:nvSpPr>
          <p:spPr bwMode="auto">
            <a:xfrm flipH="1">
              <a:off x="3044" y="2558"/>
              <a:ext cx="478" cy="0"/>
            </a:xfrm>
            <a:prstGeom prst="line">
              <a:avLst/>
            </a:prstGeom>
            <a:noFill/>
            <a:ln w="254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 name="Rectangle 72"/>
            <p:cNvSpPr>
              <a:spLocks noChangeArrowheads="1"/>
            </p:cNvSpPr>
            <p:nvPr/>
          </p:nvSpPr>
          <p:spPr bwMode="auto">
            <a:xfrm>
              <a:off x="3290" y="3180"/>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en-US" altLang="zh-CN" sz="2000">
                  <a:effectLst>
                    <a:outerShdw blurRad="38100" dist="38100" dir="2700000" algn="tl">
                      <a:srgbClr val="C0C0C0"/>
                    </a:outerShdw>
                  </a:effectLst>
                  <a:latin typeface="Times New Roman" pitchFamily="18" charset="0"/>
                </a:rPr>
                <a:t>–</a:t>
              </a:r>
              <a:endParaRPr kumimoji="1" lang="en-US" altLang="zh-CN" sz="2000" noProof="1">
                <a:effectLst>
                  <a:outerShdw blurRad="38100" dist="38100" dir="2700000" algn="tl">
                    <a:srgbClr val="C0C0C0"/>
                  </a:outerShdw>
                </a:effectLst>
                <a:latin typeface="Times New Roman" pitchFamily="18" charset="0"/>
              </a:endParaRPr>
            </a:p>
          </p:txBody>
        </p:sp>
        <p:sp>
          <p:nvSpPr>
            <p:cNvPr id="53275" name="Rectangle 73"/>
            <p:cNvSpPr>
              <a:spLocks noChangeArrowheads="1"/>
            </p:cNvSpPr>
            <p:nvPr/>
          </p:nvSpPr>
          <p:spPr bwMode="auto">
            <a:xfrm>
              <a:off x="4589" y="3164"/>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a:latin typeface="Times New Roman" panose="02020603050405020304" pitchFamily="18" charset="0"/>
                </a:rPr>
                <a:t>–</a:t>
              </a:r>
              <a:endParaRPr kumimoji="1" lang="en-US" altLang="zh-CN" sz="2000" noProof="1">
                <a:latin typeface="Times New Roman" panose="02020603050405020304" pitchFamily="18" charset="0"/>
              </a:endParaRPr>
            </a:p>
          </p:txBody>
        </p:sp>
        <p:sp>
          <p:nvSpPr>
            <p:cNvPr id="202" name="Rectangle 74"/>
            <p:cNvSpPr>
              <a:spLocks noChangeArrowheads="1"/>
            </p:cNvSpPr>
            <p:nvPr/>
          </p:nvSpPr>
          <p:spPr bwMode="auto">
            <a:xfrm>
              <a:off x="3269" y="2549"/>
              <a:ext cx="2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en-US" altLang="zh-CN" sz="2000">
                  <a:effectLst>
                    <a:outerShdw blurRad="38100" dist="38100" dir="2700000" algn="tl">
                      <a:srgbClr val="C0C0C0"/>
                    </a:outerShdw>
                  </a:effectLst>
                  <a:latin typeface="Times New Roman" pitchFamily="18" charset="0"/>
                </a:rPr>
                <a:t>+</a:t>
              </a:r>
              <a:endParaRPr kumimoji="1" lang="en-US" altLang="zh-CN" sz="2000" noProof="1">
                <a:effectLst>
                  <a:outerShdw blurRad="38100" dist="38100" dir="2700000" algn="tl">
                    <a:srgbClr val="C0C0C0"/>
                  </a:outerShdw>
                </a:effectLst>
                <a:latin typeface="Times New Roman" pitchFamily="18" charset="0"/>
              </a:endParaRPr>
            </a:p>
          </p:txBody>
        </p:sp>
        <p:sp>
          <p:nvSpPr>
            <p:cNvPr id="53277" name="Rectangle 75"/>
            <p:cNvSpPr>
              <a:spLocks noChangeArrowheads="1"/>
            </p:cNvSpPr>
            <p:nvPr/>
          </p:nvSpPr>
          <p:spPr bwMode="auto">
            <a:xfrm>
              <a:off x="4601" y="2568"/>
              <a:ext cx="2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a:latin typeface="Times New Roman" panose="02020603050405020304" pitchFamily="18" charset="0"/>
                </a:rPr>
                <a:t>+</a:t>
              </a:r>
              <a:endParaRPr kumimoji="1" lang="en-US" altLang="zh-CN" sz="2000" noProof="1">
                <a:latin typeface="Times New Roman" panose="02020603050405020304" pitchFamily="18" charset="0"/>
              </a:endParaRPr>
            </a:p>
          </p:txBody>
        </p:sp>
        <p:graphicFrame>
          <p:nvGraphicFramePr>
            <p:cNvPr id="53278" name="Object 76"/>
            <p:cNvGraphicFramePr>
              <a:graphicFrameLocks noChangeAspect="1"/>
            </p:cNvGraphicFramePr>
            <p:nvPr/>
          </p:nvGraphicFramePr>
          <p:xfrm>
            <a:off x="4579" y="2892"/>
            <a:ext cx="221" cy="221"/>
          </p:xfrm>
          <a:graphic>
            <a:graphicData uri="http://schemas.openxmlformats.org/presentationml/2006/ole">
              <mc:AlternateContent xmlns:mc="http://schemas.openxmlformats.org/markup-compatibility/2006">
                <mc:Choice xmlns:v="urn:schemas-microsoft-com:vml" Requires="v">
                  <p:oleObj spid="_x0000_s54260" name="公式" r:id="rId11" imgW="241195" imgH="241195" progId="Equation.3">
                    <p:embed/>
                  </p:oleObj>
                </mc:Choice>
                <mc:Fallback>
                  <p:oleObj name="公式" r:id="rId11" imgW="241195" imgH="241195" progId="Equation.3">
                    <p:embed/>
                    <p:pic>
                      <p:nvPicPr>
                        <p:cNvPr id="0" name="Object 7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9" y="2892"/>
                          <a:ext cx="221"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79" name="Object 77"/>
            <p:cNvGraphicFramePr>
              <a:graphicFrameLocks noChangeAspect="1"/>
            </p:cNvGraphicFramePr>
            <p:nvPr/>
          </p:nvGraphicFramePr>
          <p:xfrm>
            <a:off x="3293" y="2887"/>
            <a:ext cx="210" cy="210"/>
          </p:xfrm>
          <a:graphic>
            <a:graphicData uri="http://schemas.openxmlformats.org/presentationml/2006/ole">
              <mc:AlternateContent xmlns:mc="http://schemas.openxmlformats.org/markup-compatibility/2006">
                <mc:Choice xmlns:v="urn:schemas-microsoft-com:vml" Requires="v">
                  <p:oleObj spid="_x0000_s54261" name="公式" r:id="rId13" imgW="253780" imgH="253780" progId="Equation.3">
                    <p:embed/>
                  </p:oleObj>
                </mc:Choice>
                <mc:Fallback>
                  <p:oleObj name="公式" r:id="rId13" imgW="253780" imgH="253780" progId="Equation.3">
                    <p:embed/>
                    <p:pic>
                      <p:nvPicPr>
                        <p:cNvPr id="0" name="Object 7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93" y="2887"/>
                          <a:ext cx="210"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0" name="Object 78"/>
            <p:cNvGraphicFramePr>
              <a:graphicFrameLocks noChangeAspect="1"/>
            </p:cNvGraphicFramePr>
            <p:nvPr/>
          </p:nvGraphicFramePr>
          <p:xfrm>
            <a:off x="3960" y="3129"/>
            <a:ext cx="347" cy="210"/>
          </p:xfrm>
          <a:graphic>
            <a:graphicData uri="http://schemas.openxmlformats.org/presentationml/2006/ole">
              <mc:AlternateContent xmlns:mc="http://schemas.openxmlformats.org/markup-compatibility/2006">
                <mc:Choice xmlns:v="urn:schemas-microsoft-com:vml" Requires="v">
                  <p:oleObj spid="_x0000_s54262" name="公式" r:id="rId15" imgW="418918" imgH="253890" progId="Equation.3">
                    <p:embed/>
                  </p:oleObj>
                </mc:Choice>
                <mc:Fallback>
                  <p:oleObj name="公式" r:id="rId15" imgW="418918" imgH="253890" progId="Equation.3">
                    <p:embed/>
                    <p:pic>
                      <p:nvPicPr>
                        <p:cNvPr id="0" name="Object 7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60" y="3129"/>
                          <a:ext cx="347"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1" name="Object 79"/>
            <p:cNvGraphicFramePr>
              <a:graphicFrameLocks noChangeAspect="1"/>
            </p:cNvGraphicFramePr>
            <p:nvPr/>
          </p:nvGraphicFramePr>
          <p:xfrm>
            <a:off x="4577" y="2279"/>
            <a:ext cx="162" cy="221"/>
          </p:xfrm>
          <a:graphic>
            <a:graphicData uri="http://schemas.openxmlformats.org/presentationml/2006/ole">
              <mc:AlternateContent xmlns:mc="http://schemas.openxmlformats.org/markup-compatibility/2006">
                <mc:Choice xmlns:v="urn:schemas-microsoft-com:vml" Requires="v">
                  <p:oleObj spid="_x0000_s54263" name="公式" r:id="rId17" imgW="177646" imgH="241091" progId="Equation.3">
                    <p:embed/>
                  </p:oleObj>
                </mc:Choice>
                <mc:Fallback>
                  <p:oleObj name="公式" r:id="rId17" imgW="177646" imgH="241091" progId="Equation.3">
                    <p:embed/>
                    <p:pic>
                      <p:nvPicPr>
                        <p:cNvPr id="0" name="Object 7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77" y="2279"/>
                          <a:ext cx="162"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8" name="AutoShape 4"/>
          <p:cNvSpPr>
            <a:spLocks noChangeArrowheads="1"/>
          </p:cNvSpPr>
          <p:nvPr/>
        </p:nvSpPr>
        <p:spPr bwMode="auto">
          <a:xfrm>
            <a:off x="2627313" y="1531938"/>
            <a:ext cx="1527175" cy="260350"/>
          </a:xfrm>
          <a:prstGeom prst="notchedRightArrow">
            <a:avLst>
              <a:gd name="adj1" fmla="val 50000"/>
              <a:gd name="adj2" fmla="val 83779"/>
            </a:avLst>
          </a:prstGeom>
          <a:gradFill rotWithShape="1">
            <a:gsLst>
              <a:gs pos="0">
                <a:srgbClr val="FFFF99"/>
              </a:gs>
              <a:gs pos="100000">
                <a:srgbClr val="FF0000"/>
              </a:gs>
            </a:gsLst>
            <a:lin ang="2700000" scaled="1"/>
          </a:gra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208"/>
                                        </p:tgtEl>
                                        <p:attrNameLst>
                                          <p:attrName>style.visibility</p:attrName>
                                        </p:attrNameLst>
                                      </p:cBhvr>
                                      <p:to>
                                        <p:strVal val="visible"/>
                                      </p:to>
                                    </p:set>
                                    <p:animEffect transition="in" filter="slide(fromLeft)">
                                      <p:cBhvr>
                                        <p:cTn id="11" dur="500"/>
                                        <p:tgtEl>
                                          <p:spTgt spid="20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31" presetClass="entr" presetSubtype="0" fill="hold" nodeType="clickEffect">
                                  <p:stCondLst>
                                    <p:cond delay="0"/>
                                  </p:stCondLst>
                                  <p:iterate type="lt">
                                    <p:tmPct val="5000"/>
                                  </p:iterate>
                                  <p:childTnLst>
                                    <p:set>
                                      <p:cBhvr>
                                        <p:cTn id="19" dur="1" fill="hold">
                                          <p:stCondLst>
                                            <p:cond delay="0"/>
                                          </p:stCondLst>
                                        </p:cTn>
                                        <p:tgtEl>
                                          <p:spTgt spid="162"/>
                                        </p:tgtEl>
                                        <p:attrNameLst>
                                          <p:attrName>style.visibility</p:attrName>
                                        </p:attrNameLst>
                                      </p:cBhvr>
                                      <p:to>
                                        <p:strVal val="visible"/>
                                      </p:to>
                                    </p:set>
                                    <p:anim calcmode="lin" valueType="num">
                                      <p:cBhvr>
                                        <p:cTn id="20" dur="1000" fill="hold"/>
                                        <p:tgtEl>
                                          <p:spTgt spid="162"/>
                                        </p:tgtEl>
                                        <p:attrNameLst>
                                          <p:attrName>ppt_w</p:attrName>
                                        </p:attrNameLst>
                                      </p:cBhvr>
                                      <p:tavLst>
                                        <p:tav tm="0">
                                          <p:val>
                                            <p:fltVal val="0"/>
                                          </p:val>
                                        </p:tav>
                                        <p:tav tm="100000">
                                          <p:val>
                                            <p:strVal val="#ppt_w"/>
                                          </p:val>
                                        </p:tav>
                                      </p:tavLst>
                                    </p:anim>
                                    <p:anim calcmode="lin" valueType="num">
                                      <p:cBhvr>
                                        <p:cTn id="21" dur="1000" fill="hold"/>
                                        <p:tgtEl>
                                          <p:spTgt spid="162"/>
                                        </p:tgtEl>
                                        <p:attrNameLst>
                                          <p:attrName>ppt_h</p:attrName>
                                        </p:attrNameLst>
                                      </p:cBhvr>
                                      <p:tavLst>
                                        <p:tav tm="0">
                                          <p:val>
                                            <p:fltVal val="0"/>
                                          </p:val>
                                        </p:tav>
                                        <p:tav tm="100000">
                                          <p:val>
                                            <p:strVal val="#ppt_h"/>
                                          </p:val>
                                        </p:tav>
                                      </p:tavLst>
                                    </p:anim>
                                    <p:anim calcmode="lin" valueType="num">
                                      <p:cBhvr>
                                        <p:cTn id="22" dur="1000" fill="hold"/>
                                        <p:tgtEl>
                                          <p:spTgt spid="162"/>
                                        </p:tgtEl>
                                        <p:attrNameLst>
                                          <p:attrName>style.rotation</p:attrName>
                                        </p:attrNameLst>
                                      </p:cBhvr>
                                      <p:tavLst>
                                        <p:tav tm="0">
                                          <p:val>
                                            <p:fltVal val="90"/>
                                          </p:val>
                                        </p:tav>
                                        <p:tav tm="100000">
                                          <p:val>
                                            <p:fltVal val="0"/>
                                          </p:val>
                                        </p:tav>
                                      </p:tavLst>
                                    </p:anim>
                                    <p:animEffect transition="in" filter="fade">
                                      <p:cBhvr>
                                        <p:cTn id="23" dur="1000"/>
                                        <p:tgtEl>
                                          <p:spTgt spid="16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160"/>
                                        </p:tgtEl>
                                        <p:attrNameLst>
                                          <p:attrName>style.visibility</p:attrName>
                                        </p:attrNameLst>
                                      </p:cBhvr>
                                      <p:to>
                                        <p:strVal val="visible"/>
                                      </p:to>
                                    </p:set>
                                    <p:animEffect transition="in" filter="slide(fromLeft)">
                                      <p:cBhvr>
                                        <p:cTn id="28" dur="500"/>
                                        <p:tgtEl>
                                          <p:spTgt spid="16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186"/>
                                        </p:tgtEl>
                                        <p:attrNameLst>
                                          <p:attrName>style.visibility</p:attrName>
                                        </p:attrNameLst>
                                      </p:cBhvr>
                                      <p:to>
                                        <p:strVal val="visible"/>
                                      </p:to>
                                    </p:set>
                                    <p:animEffect transition="in" filter="wipe(left)">
                                      <p:cBhvr>
                                        <p:cTn id="33" dur="500"/>
                                        <p:tgtEl>
                                          <p:spTgt spid="186"/>
                                        </p:tgtEl>
                                      </p:cBhvr>
                                    </p:animEffect>
                                  </p:childTnLst>
                                </p:cTn>
                              </p:par>
                            </p:childTnLst>
                          </p:cTn>
                        </p:par>
                        <p:par>
                          <p:cTn id="34" fill="hold" nodeType="afterGroup">
                            <p:stCondLst>
                              <p:cond delay="500"/>
                            </p:stCondLst>
                            <p:childTnLst>
                              <p:par>
                                <p:cTn id="35" presetID="27" presetClass="entr" presetSubtype="0" fill="hold" grpId="0" nodeType="afterEffect">
                                  <p:stCondLst>
                                    <p:cond delay="0"/>
                                  </p:stCondLst>
                                  <p:iterate type="lt">
                                    <p:tmPct val="50000"/>
                                  </p:iterate>
                                  <p:childTnLst>
                                    <p:set>
                                      <p:cBhvr>
                                        <p:cTn id="36" dur="1" fill="hold">
                                          <p:stCondLst>
                                            <p:cond delay="0"/>
                                          </p:stCondLst>
                                        </p:cTn>
                                        <p:tgtEl>
                                          <p:spTgt spid="161">
                                            <p:txEl>
                                              <p:pRg st="0" end="0"/>
                                            </p:txEl>
                                          </p:spTgt>
                                        </p:tgtEl>
                                        <p:attrNameLst>
                                          <p:attrName>style.visibility</p:attrName>
                                        </p:attrNameLst>
                                      </p:cBhvr>
                                      <p:to>
                                        <p:strVal val="visible"/>
                                      </p:to>
                                    </p:set>
                                    <p:anim calcmode="discrete" valueType="clr">
                                      <p:cBhvr override="childStyle">
                                        <p:cTn id="37" dur="80"/>
                                        <p:tgtEl>
                                          <p:spTgt spid="16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161">
                                            <p:txEl>
                                              <p:pRg st="0" end="0"/>
                                            </p:txEl>
                                          </p:spTgt>
                                        </p:tgtEl>
                                        <p:attrNameLst>
                                          <p:attrName>fillcolor</p:attrName>
                                        </p:attrNameLst>
                                      </p:cBhvr>
                                      <p:tavLst>
                                        <p:tav tm="0">
                                          <p:val>
                                            <p:clrVal>
                                              <a:schemeClr val="accent2"/>
                                            </p:clrVal>
                                          </p:val>
                                        </p:tav>
                                        <p:tav tm="50000">
                                          <p:val>
                                            <p:clrVal>
                                              <a:schemeClr val="hlink"/>
                                            </p:clrVal>
                                          </p:val>
                                        </p:tav>
                                      </p:tavLst>
                                    </p:anim>
                                    <p:set>
                                      <p:cBhvr>
                                        <p:cTn id="39" dur="80"/>
                                        <p:tgtEl>
                                          <p:spTgt spid="161">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1" grpId="0" build="p" autoUpdateAnimBg="0"/>
      <p:bldP spid="20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3" descr="Dz0207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4830" y="1060946"/>
            <a:ext cx="3178747" cy="1510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5299" name="Object 8"/>
          <p:cNvGraphicFramePr>
            <a:graphicFrameLocks noChangeAspect="1"/>
          </p:cNvGraphicFramePr>
          <p:nvPr>
            <p:extLst>
              <p:ext uri="{D42A27DB-BD31-4B8C-83A1-F6EECF244321}">
                <p14:modId xmlns:p14="http://schemas.microsoft.com/office/powerpoint/2010/main" val="870072430"/>
              </p:ext>
            </p:extLst>
          </p:nvPr>
        </p:nvGraphicFramePr>
        <p:xfrm>
          <a:off x="803552" y="858044"/>
          <a:ext cx="2113168" cy="1785714"/>
        </p:xfrm>
        <a:graphic>
          <a:graphicData uri="http://schemas.openxmlformats.org/presentationml/2006/ole">
            <mc:AlternateContent xmlns:mc="http://schemas.openxmlformats.org/markup-compatibility/2006">
              <mc:Choice xmlns:v="urn:schemas-microsoft-com:vml" Requires="v">
                <p:oleObj spid="_x0000_s55896" name="Photo Editor 照片" r:id="rId4" imgW="10561905" imgH="8923810" progId="MSPhotoEd.3">
                  <p:embed/>
                </p:oleObj>
              </mc:Choice>
              <mc:Fallback>
                <p:oleObj name="Photo Editor 照片" r:id="rId4" imgW="10561905" imgH="8923810" progId="MSPhotoEd.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552" y="858044"/>
                        <a:ext cx="2113168" cy="1785714"/>
                      </a:xfrm>
                      <a:prstGeom prst="rect">
                        <a:avLst/>
                      </a:prstGeom>
                      <a:noFill/>
                      <a:ln>
                        <a:noFill/>
                      </a:ln>
                    </p:spPr>
                  </p:pic>
                </p:oleObj>
              </mc:Fallback>
            </mc:AlternateContent>
          </a:graphicData>
        </a:graphic>
      </p:graphicFrame>
      <p:sp>
        <p:nvSpPr>
          <p:cNvPr id="55300" name="Rectangle 21"/>
          <p:cNvSpPr>
            <a:spLocks noChangeArrowheads="1"/>
          </p:cNvSpPr>
          <p:nvPr/>
        </p:nvSpPr>
        <p:spPr bwMode="auto">
          <a:xfrm>
            <a:off x="14510" y="1540669"/>
            <a:ext cx="59705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b="1" dirty="0">
                <a:solidFill>
                  <a:srgbClr val="C00000"/>
                </a:solidFill>
                <a:ea typeface="_GB2312"/>
                <a:cs typeface="_GB2312"/>
              </a:rPr>
              <a:t>CS</a:t>
            </a:r>
            <a:endParaRPr lang="zh-CN" altLang="en-US" sz="2000" b="1" dirty="0">
              <a:solidFill>
                <a:srgbClr val="C00000"/>
              </a:solidFill>
              <a:ea typeface="_GB2312"/>
              <a:cs typeface="_GB2312"/>
            </a:endParaRPr>
          </a:p>
        </p:txBody>
      </p:sp>
      <p:sp>
        <p:nvSpPr>
          <p:cNvPr id="55301" name="Rectangle 21"/>
          <p:cNvSpPr>
            <a:spLocks noChangeArrowheads="1"/>
          </p:cNvSpPr>
          <p:nvPr/>
        </p:nvSpPr>
        <p:spPr bwMode="auto">
          <a:xfrm>
            <a:off x="35496" y="3712796"/>
            <a:ext cx="596398"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b="1" dirty="0">
                <a:solidFill>
                  <a:srgbClr val="C00000"/>
                </a:solidFill>
                <a:ea typeface="_GB2312"/>
                <a:cs typeface="_GB2312"/>
              </a:rPr>
              <a:t>CD</a:t>
            </a:r>
            <a:endParaRPr lang="zh-CN" altLang="en-US" sz="2000" b="1" dirty="0">
              <a:solidFill>
                <a:srgbClr val="C00000"/>
              </a:solidFill>
              <a:ea typeface="_GB2312"/>
              <a:cs typeface="_GB2312"/>
            </a:endParaRPr>
          </a:p>
        </p:txBody>
      </p:sp>
      <p:graphicFrame>
        <p:nvGraphicFramePr>
          <p:cNvPr id="55302" name="对象 53"/>
          <p:cNvGraphicFramePr>
            <a:graphicFrameLocks noChangeAspect="1"/>
          </p:cNvGraphicFramePr>
          <p:nvPr>
            <p:extLst>
              <p:ext uri="{D42A27DB-BD31-4B8C-83A1-F6EECF244321}">
                <p14:modId xmlns:p14="http://schemas.microsoft.com/office/powerpoint/2010/main" val="4225639475"/>
              </p:ext>
            </p:extLst>
          </p:nvPr>
        </p:nvGraphicFramePr>
        <p:xfrm>
          <a:off x="761602" y="3003798"/>
          <a:ext cx="2154214" cy="1720682"/>
        </p:xfrm>
        <a:graphic>
          <a:graphicData uri="http://schemas.openxmlformats.org/presentationml/2006/ole">
            <mc:AlternateContent xmlns:mc="http://schemas.openxmlformats.org/markup-compatibility/2006">
              <mc:Choice xmlns:v="urn:schemas-microsoft-com:vml" Requires="v">
                <p:oleObj spid="_x0000_s55897" name="Photo Editor 照片" r:id="rId6" imgW="9495238" imgH="7590476" progId="MSPhotoEd.3">
                  <p:embed/>
                </p:oleObj>
              </mc:Choice>
              <mc:Fallback>
                <p:oleObj name="Photo Editor 照片" r:id="rId6" imgW="9495238" imgH="7590476" progId="MSPhotoEd.3">
                  <p:embed/>
                  <p:pic>
                    <p:nvPicPr>
                      <p:cNvPr id="0" name="对象 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602" y="3003798"/>
                        <a:ext cx="2154214" cy="1720682"/>
                      </a:xfrm>
                      <a:prstGeom prst="rect">
                        <a:avLst/>
                      </a:prstGeom>
                      <a:noFill/>
                      <a:ln>
                        <a:noFill/>
                      </a:ln>
                    </p:spPr>
                  </p:pic>
                </p:oleObj>
              </mc:Fallback>
            </mc:AlternateContent>
          </a:graphicData>
        </a:graphic>
      </p:graphicFrame>
      <p:graphicFrame>
        <p:nvGraphicFramePr>
          <p:cNvPr id="55" name="对象 54"/>
          <p:cNvGraphicFramePr>
            <a:graphicFrameLocks noChangeAspect="1"/>
          </p:cNvGraphicFramePr>
          <p:nvPr>
            <p:extLst>
              <p:ext uri="{D42A27DB-BD31-4B8C-83A1-F6EECF244321}">
                <p14:modId xmlns:p14="http://schemas.microsoft.com/office/powerpoint/2010/main" val="2735191301"/>
              </p:ext>
            </p:extLst>
          </p:nvPr>
        </p:nvGraphicFramePr>
        <p:xfrm>
          <a:off x="3104829" y="3147814"/>
          <a:ext cx="3019121" cy="1514031"/>
        </p:xfrm>
        <a:graphic>
          <a:graphicData uri="http://schemas.openxmlformats.org/presentationml/2006/ole">
            <mc:AlternateContent xmlns:mc="http://schemas.openxmlformats.org/markup-compatibility/2006">
              <mc:Choice xmlns:v="urn:schemas-microsoft-com:vml" Requires="v">
                <p:oleObj spid="_x0000_s55898" name="Photo Editor 照片" r:id="rId8" imgW="13232072" imgH="6638095" progId="MSPhotoEd.3">
                  <p:embed/>
                </p:oleObj>
              </mc:Choice>
              <mc:Fallback>
                <p:oleObj name="Photo Editor 照片" r:id="rId8" imgW="13232072" imgH="6638095" progId="MSPhotoEd.3">
                  <p:embed/>
                  <p:pic>
                    <p:nvPicPr>
                      <p:cNvPr id="0" name="对象 5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4829" y="3147814"/>
                        <a:ext cx="3019121" cy="1514031"/>
                      </a:xfrm>
                      <a:prstGeom prst="rect">
                        <a:avLst/>
                      </a:prstGeom>
                      <a:noFill/>
                      <a:ln>
                        <a:noFill/>
                      </a:ln>
                    </p:spPr>
                  </p:pic>
                </p:oleObj>
              </mc:Fallback>
            </mc:AlternateContent>
          </a:graphicData>
        </a:graphic>
      </p:graphicFrame>
      <p:grpSp>
        <p:nvGrpSpPr>
          <p:cNvPr id="8" name="Group 55"/>
          <p:cNvGrpSpPr>
            <a:grpSpLocks/>
          </p:cNvGrpSpPr>
          <p:nvPr/>
        </p:nvGrpSpPr>
        <p:grpSpPr bwMode="auto">
          <a:xfrm>
            <a:off x="6372200" y="987436"/>
            <a:ext cx="2448272" cy="1399458"/>
            <a:chOff x="888" y="2799"/>
            <a:chExt cx="1570" cy="1028"/>
          </a:xfrm>
        </p:grpSpPr>
        <p:graphicFrame>
          <p:nvGraphicFramePr>
            <p:cNvPr id="9" name="Object 56"/>
            <p:cNvGraphicFramePr>
              <a:graphicFrameLocks noChangeAspect="1"/>
            </p:cNvGraphicFramePr>
            <p:nvPr>
              <p:extLst>
                <p:ext uri="{D42A27DB-BD31-4B8C-83A1-F6EECF244321}">
                  <p14:modId xmlns:p14="http://schemas.microsoft.com/office/powerpoint/2010/main" val="3689907571"/>
                </p:ext>
              </p:extLst>
            </p:nvPr>
          </p:nvGraphicFramePr>
          <p:xfrm>
            <a:off x="1027" y="2799"/>
            <a:ext cx="1045" cy="289"/>
          </p:xfrm>
          <a:graphic>
            <a:graphicData uri="http://schemas.openxmlformats.org/presentationml/2006/ole">
              <mc:AlternateContent xmlns:mc="http://schemas.openxmlformats.org/markup-compatibility/2006">
                <mc:Choice xmlns:v="urn:schemas-microsoft-com:vml" Requires="v">
                  <p:oleObj spid="_x0000_s55899" name="公式" r:id="rId10" imgW="990360" imgH="253800" progId="Equation.3">
                    <p:embed/>
                  </p:oleObj>
                </mc:Choice>
                <mc:Fallback>
                  <p:oleObj name="公式" r:id="rId10" imgW="990360" imgH="253800" progId="Equation.3">
                    <p:embed/>
                    <p:pic>
                      <p:nvPicPr>
                        <p:cNvPr id="7224" name="Object 56"/>
                        <p:cNvPicPr>
                          <a:picLocks noChangeAspect="1" noChangeArrowheads="1"/>
                        </p:cNvPicPr>
                        <p:nvPr/>
                      </p:nvPicPr>
                      <p:blipFill>
                        <a:blip r:embed="rId11"/>
                        <a:srcRect/>
                        <a:stretch>
                          <a:fillRect/>
                        </a:stretch>
                      </p:blipFill>
                      <p:spPr bwMode="auto">
                        <a:xfrm>
                          <a:off x="1027" y="2799"/>
                          <a:ext cx="1045" cy="289"/>
                        </a:xfrm>
                        <a:prstGeom prst="rect">
                          <a:avLst/>
                        </a:prstGeom>
                        <a:noFill/>
                        <a:ln>
                          <a:noFill/>
                        </a:ln>
                      </p:spPr>
                    </p:pic>
                  </p:oleObj>
                </mc:Fallback>
              </mc:AlternateContent>
            </a:graphicData>
          </a:graphic>
        </p:graphicFrame>
        <p:sp>
          <p:nvSpPr>
            <p:cNvPr id="10" name="Rectangle 57"/>
            <p:cNvSpPr>
              <a:spLocks noChangeArrowheads="1"/>
            </p:cNvSpPr>
            <p:nvPr/>
          </p:nvSpPr>
          <p:spPr bwMode="auto">
            <a:xfrm>
              <a:off x="994" y="3039"/>
              <a:ext cx="1411" cy="633"/>
            </a:xfrm>
            <a:prstGeom prst="rect">
              <a:avLst/>
            </a:prstGeom>
            <a:noFill/>
            <a:ln w="9525">
              <a:noFill/>
              <a:miter lim="800000"/>
            </a:ln>
            <a:effectLst/>
          </p:spPr>
          <p:txBody>
            <a:bodyPr wrap="square" anchor="ctr">
              <a:spAutoFit/>
            </a:bodyPr>
            <a:lstStyle/>
            <a:p>
              <a:pPr>
                <a:buFontTx/>
                <a:buNone/>
                <a:defRPr/>
              </a:pPr>
              <a:r>
                <a:rPr kumimoji="1" lang="en-US" altLang="zh-CN" sz="1600" dirty="0" err="1">
                  <a:ea typeface="宋体" panose="02010600030101010101" pitchFamily="2" charset="-122"/>
                </a:rPr>
                <a:t>R</a:t>
              </a:r>
              <a:r>
                <a:rPr kumimoji="1" lang="en-US" altLang="zh-CN" sz="1600" baseline="-25000" dirty="0" err="1">
                  <a:ea typeface="宋体" panose="02010600030101010101" pitchFamily="2" charset="-122"/>
                </a:rPr>
                <a:t>i</a:t>
              </a:r>
              <a:r>
                <a:rPr kumimoji="1" lang="zh-CN" altLang="en-US" sz="1600" dirty="0">
                  <a:ea typeface="宋体" panose="02010600030101010101" pitchFamily="2" charset="-122"/>
                </a:rPr>
                <a:t>无穷大</a:t>
              </a:r>
              <a:endParaRPr kumimoji="1" lang="en-US" altLang="zh-CN" sz="1600" dirty="0">
                <a:ea typeface="宋体" panose="02010600030101010101" pitchFamily="2" charset="-122"/>
              </a:endParaRPr>
            </a:p>
            <a:p>
              <a:pPr>
                <a:buFontTx/>
                <a:buNone/>
                <a:defRPr/>
              </a:pPr>
              <a:r>
                <a:rPr kumimoji="1" lang="zh-CN" altLang="en-US" sz="1600" dirty="0">
                  <a:solidFill>
                    <a:srgbClr val="FF0000"/>
                  </a:solidFill>
                </a:rPr>
                <a:t>或</a:t>
              </a:r>
              <a:r>
                <a:rPr kumimoji="1" lang="en-US" altLang="zh-CN" sz="1600" dirty="0">
                  <a:solidFill>
                    <a:srgbClr val="FF0000"/>
                  </a:solidFill>
                  <a:ea typeface="宋体" panose="02010600030101010101" pitchFamily="2" charset="-122"/>
                </a:rPr>
                <a:t>(</a:t>
              </a:r>
              <a:r>
                <a:rPr kumimoji="1" lang="en-US" altLang="zh-CN" sz="1600" dirty="0" err="1">
                  <a:solidFill>
                    <a:srgbClr val="FF0000"/>
                  </a:solidFill>
                  <a:ea typeface="宋体" panose="02010600030101010101" pitchFamily="2" charset="-122"/>
                </a:rPr>
                <a:t>R</a:t>
              </a:r>
              <a:r>
                <a:rPr kumimoji="1" lang="en-US" altLang="zh-CN" sz="1600" baseline="-25000" dirty="0" err="1">
                  <a:solidFill>
                    <a:srgbClr val="FF0000"/>
                  </a:solidFill>
                  <a:ea typeface="宋体" panose="02010600030101010101" pitchFamily="2" charset="-122"/>
                </a:rPr>
                <a:t>i</a:t>
              </a:r>
              <a:r>
                <a:rPr kumimoji="1" lang="en-US" altLang="zh-CN" sz="1600" dirty="0">
                  <a:solidFill>
                    <a:srgbClr val="FF0000"/>
                  </a:solidFill>
                  <a:ea typeface="宋体" panose="02010600030101010101" pitchFamily="2" charset="-122"/>
                </a:rPr>
                <a:t>= R</a:t>
              </a:r>
              <a:r>
                <a:rPr kumimoji="1" lang="en-US" altLang="zh-CN" sz="1600" baseline="-25000" dirty="0">
                  <a:solidFill>
                    <a:srgbClr val="FF0000"/>
                  </a:solidFill>
                  <a:ea typeface="宋体" panose="02010600030101010101" pitchFamily="2" charset="-122"/>
                </a:rPr>
                <a:t>G</a:t>
              </a:r>
              <a:r>
                <a:rPr kumimoji="1" lang="en-US" altLang="zh-CN" sz="1600" dirty="0">
                  <a:solidFill>
                    <a:srgbClr val="FF0000"/>
                  </a:solidFill>
                  <a:ea typeface="宋体" panose="02010600030101010101" pitchFamily="2" charset="-122"/>
                </a:rPr>
                <a:t>+ R</a:t>
              </a:r>
              <a:r>
                <a:rPr kumimoji="1" lang="en-US" altLang="zh-CN" sz="1600" baseline="-25000" dirty="0">
                  <a:solidFill>
                    <a:srgbClr val="FF0000"/>
                  </a:solidFill>
                  <a:ea typeface="宋体" panose="02010600030101010101" pitchFamily="2" charset="-122"/>
                </a:rPr>
                <a:t>1</a:t>
              </a:r>
              <a:r>
                <a:rPr kumimoji="1" lang="en-US" altLang="zh-CN" sz="1600" dirty="0">
                  <a:solidFill>
                    <a:srgbClr val="FF0000"/>
                  </a:solidFill>
                  <a:effectLst>
                    <a:outerShdw blurRad="38100" dist="38100" dir="2700000" algn="tl">
                      <a:srgbClr val="000000"/>
                    </a:outerShdw>
                  </a:effectLst>
                  <a:latin typeface="宋体" panose="02010600030101010101" pitchFamily="2" charset="-122"/>
                  <a:ea typeface="宋体" panose="02010600030101010101" pitchFamily="2" charset="-122"/>
                </a:rPr>
                <a:t>∥</a:t>
              </a:r>
              <a:r>
                <a:rPr kumimoji="1" lang="en-US" altLang="zh-CN" sz="1600" dirty="0">
                  <a:solidFill>
                    <a:srgbClr val="FF0000"/>
                  </a:solidFill>
                  <a:ea typeface="宋体" panose="02010600030101010101" pitchFamily="2" charset="-122"/>
                </a:rPr>
                <a:t>R</a:t>
              </a:r>
              <a:r>
                <a:rPr kumimoji="1" lang="en-US" altLang="zh-CN" sz="1600" baseline="-25000" dirty="0">
                  <a:solidFill>
                    <a:srgbClr val="FF0000"/>
                  </a:solidFill>
                  <a:ea typeface="宋体" panose="02010600030101010101" pitchFamily="2" charset="-122"/>
                </a:rPr>
                <a:t>2</a:t>
              </a:r>
              <a:r>
                <a:rPr kumimoji="1" lang="en-US" altLang="zh-CN" sz="1600" dirty="0">
                  <a:solidFill>
                    <a:srgbClr val="FF0000"/>
                  </a:solidFill>
                  <a:ea typeface="宋体" panose="02010600030101010101" pitchFamily="2" charset="-122"/>
                </a:rPr>
                <a:t>)</a:t>
              </a:r>
            </a:p>
          </p:txBody>
        </p:sp>
        <p:sp>
          <p:nvSpPr>
            <p:cNvPr id="11" name="Rectangle 58"/>
            <p:cNvSpPr>
              <a:spLocks noChangeArrowheads="1"/>
            </p:cNvSpPr>
            <p:nvPr/>
          </p:nvSpPr>
          <p:spPr bwMode="auto">
            <a:xfrm>
              <a:off x="964" y="3578"/>
              <a:ext cx="1494" cy="249"/>
            </a:xfrm>
            <a:prstGeom prst="rect">
              <a:avLst/>
            </a:prstGeom>
            <a:noFill/>
            <a:ln w="9525">
              <a:noFill/>
              <a:miter lim="800000"/>
            </a:ln>
            <a:effectLst/>
          </p:spPr>
          <p:txBody>
            <a:bodyPr anchor="ctr">
              <a:spAutoFit/>
            </a:bodyPr>
            <a:lstStyle/>
            <a:p>
              <a:pPr>
                <a:buFontTx/>
                <a:buNone/>
                <a:defRPr/>
              </a:pPr>
              <a:r>
                <a:rPr kumimoji="1" lang="en-US" altLang="zh-CN" sz="1600" i="1" dirty="0">
                  <a:ea typeface="宋体" panose="02010600030101010101" pitchFamily="2" charset="-122"/>
                </a:rPr>
                <a:t>R</a:t>
              </a:r>
              <a:r>
                <a:rPr kumimoji="1" lang="en-US" altLang="zh-CN" sz="1600" i="1" baseline="-25000" dirty="0">
                  <a:ea typeface="宋体" panose="02010600030101010101" pitchFamily="2" charset="-122"/>
                </a:rPr>
                <a:t>O </a:t>
              </a:r>
              <a:r>
                <a:rPr kumimoji="1" lang="en-US" altLang="zh-CN" sz="1600" i="1" dirty="0">
                  <a:ea typeface="宋体" panose="02010600030101010101" pitchFamily="2" charset="-122"/>
                </a:rPr>
                <a:t>= R</a:t>
              </a:r>
              <a:r>
                <a:rPr kumimoji="1" lang="en-US" altLang="zh-CN" sz="1600" i="1" baseline="-25000" dirty="0">
                  <a:ea typeface="宋体" panose="02010600030101010101" pitchFamily="2" charset="-122"/>
                </a:rPr>
                <a:t>D</a:t>
              </a:r>
            </a:p>
          </p:txBody>
        </p:sp>
        <p:sp>
          <p:nvSpPr>
            <p:cNvPr id="12" name="AutoShape 59"/>
            <p:cNvSpPr/>
            <p:nvPr/>
          </p:nvSpPr>
          <p:spPr bwMode="auto">
            <a:xfrm>
              <a:off x="888" y="2984"/>
              <a:ext cx="56" cy="774"/>
            </a:xfrm>
            <a:prstGeom prst="leftBrace">
              <a:avLst>
                <a:gd name="adj1" fmla="val 115179"/>
                <a:gd name="adj2" fmla="val 50000"/>
              </a:avLst>
            </a:prstGeom>
            <a:noFill/>
            <a:ln w="28575">
              <a:solidFill>
                <a:srgbClr val="FF00FF"/>
              </a:solidFill>
              <a:round/>
            </a:ln>
            <a:effectLst/>
          </p:spPr>
          <p:txBody>
            <a:bodyPr wrap="none" anchor="ctr"/>
            <a:lstStyle/>
            <a:p>
              <a:pPr>
                <a:buFontTx/>
                <a:buNone/>
                <a:defRPr/>
              </a:pPr>
              <a:endParaRPr lang="zh-CN" altLang="en-US" sz="1600">
                <a:effectLst>
                  <a:outerShdw blurRad="38100" dist="38100" dir="2700000" algn="tl">
                    <a:srgbClr val="000000">
                      <a:alpha val="43137"/>
                    </a:srgbClr>
                  </a:outerShdw>
                </a:effectLst>
              </a:endParaRPr>
            </a:p>
          </p:txBody>
        </p:sp>
      </p:grpSp>
      <p:grpSp>
        <p:nvGrpSpPr>
          <p:cNvPr id="13" name="Group 60"/>
          <p:cNvGrpSpPr>
            <a:grpSpLocks/>
          </p:cNvGrpSpPr>
          <p:nvPr/>
        </p:nvGrpSpPr>
        <p:grpSpPr bwMode="auto">
          <a:xfrm>
            <a:off x="6355585" y="2644327"/>
            <a:ext cx="2536895" cy="2114548"/>
            <a:chOff x="3097" y="2671"/>
            <a:chExt cx="1302" cy="1332"/>
          </a:xfrm>
        </p:grpSpPr>
        <p:graphicFrame>
          <p:nvGraphicFramePr>
            <p:cNvPr id="14" name="Object 61"/>
            <p:cNvGraphicFramePr>
              <a:graphicFrameLocks noChangeAspect="1"/>
            </p:cNvGraphicFramePr>
            <p:nvPr>
              <p:extLst>
                <p:ext uri="{D42A27DB-BD31-4B8C-83A1-F6EECF244321}">
                  <p14:modId xmlns:p14="http://schemas.microsoft.com/office/powerpoint/2010/main" val="3296638110"/>
                </p:ext>
              </p:extLst>
            </p:nvPr>
          </p:nvGraphicFramePr>
          <p:xfrm>
            <a:off x="3258" y="2671"/>
            <a:ext cx="1030" cy="475"/>
          </p:xfrm>
          <a:graphic>
            <a:graphicData uri="http://schemas.openxmlformats.org/presentationml/2006/ole">
              <mc:AlternateContent xmlns:mc="http://schemas.openxmlformats.org/markup-compatibility/2006">
                <mc:Choice xmlns:v="urn:schemas-microsoft-com:vml" Requires="v">
                  <p:oleObj spid="_x0000_s55900" name="公式" r:id="rId12" imgW="1143000" imgH="520560" progId="Equation.3">
                    <p:embed/>
                  </p:oleObj>
                </mc:Choice>
                <mc:Fallback>
                  <p:oleObj name="公式" r:id="rId12" imgW="1143000" imgH="520560" progId="Equation.3">
                    <p:embed/>
                    <p:pic>
                      <p:nvPicPr>
                        <p:cNvPr id="7229" name="Object 61"/>
                        <p:cNvPicPr>
                          <a:picLocks noChangeAspect="1" noChangeArrowheads="1"/>
                        </p:cNvPicPr>
                        <p:nvPr/>
                      </p:nvPicPr>
                      <p:blipFill>
                        <a:blip r:embed="rId13"/>
                        <a:srcRect/>
                        <a:stretch>
                          <a:fillRect/>
                        </a:stretch>
                      </p:blipFill>
                      <p:spPr bwMode="auto">
                        <a:xfrm>
                          <a:off x="3258" y="2671"/>
                          <a:ext cx="1030" cy="475"/>
                        </a:xfrm>
                        <a:prstGeom prst="rect">
                          <a:avLst/>
                        </a:prstGeom>
                        <a:noFill/>
                        <a:ln>
                          <a:noFill/>
                        </a:ln>
                      </p:spPr>
                    </p:pic>
                  </p:oleObj>
                </mc:Fallback>
              </mc:AlternateContent>
            </a:graphicData>
          </a:graphic>
        </p:graphicFrame>
        <p:sp>
          <p:nvSpPr>
            <p:cNvPr id="15" name="Rectangle 62"/>
            <p:cNvSpPr>
              <a:spLocks noChangeArrowheads="1"/>
            </p:cNvSpPr>
            <p:nvPr/>
          </p:nvSpPr>
          <p:spPr bwMode="auto">
            <a:xfrm>
              <a:off x="3213" y="3073"/>
              <a:ext cx="1186" cy="582"/>
            </a:xfrm>
            <a:prstGeom prst="rect">
              <a:avLst/>
            </a:prstGeom>
            <a:noFill/>
            <a:ln w="9525">
              <a:noFill/>
              <a:miter lim="800000"/>
            </a:ln>
            <a:effectLst/>
          </p:spPr>
          <p:txBody>
            <a:bodyPr wrap="square" anchor="ctr">
              <a:spAutoFit/>
            </a:bodyPr>
            <a:lstStyle/>
            <a:p>
              <a:pPr>
                <a:buFontTx/>
                <a:buNone/>
                <a:defRPr/>
              </a:pPr>
              <a:r>
                <a:rPr kumimoji="1" lang="en-US" altLang="zh-CN" dirty="0" err="1"/>
                <a:t>R</a:t>
              </a:r>
              <a:r>
                <a:rPr kumimoji="1" lang="en-US" altLang="zh-CN" baseline="-25000" dirty="0" err="1"/>
                <a:t>i</a:t>
              </a:r>
              <a:r>
                <a:rPr kumimoji="1" lang="zh-CN" altLang="en-US" dirty="0"/>
                <a:t>无穷大</a:t>
              </a:r>
              <a:endParaRPr kumimoji="1" lang="en-US" altLang="zh-CN" dirty="0"/>
            </a:p>
            <a:p>
              <a:pPr>
                <a:buFontTx/>
                <a:buNone/>
                <a:defRPr/>
              </a:pPr>
              <a:r>
                <a:rPr kumimoji="1" lang="zh-CN" altLang="en-US" dirty="0">
                  <a:solidFill>
                    <a:srgbClr val="FF0000"/>
                  </a:solidFill>
                </a:rPr>
                <a:t>或</a:t>
              </a:r>
              <a:r>
                <a:rPr kumimoji="1" lang="en-US" altLang="zh-CN" dirty="0">
                  <a:solidFill>
                    <a:srgbClr val="FF0000"/>
                  </a:solidFill>
                </a:rPr>
                <a:t>(</a:t>
              </a:r>
              <a:r>
                <a:rPr kumimoji="1" lang="en-US" altLang="zh-CN" i="1" dirty="0" err="1">
                  <a:solidFill>
                    <a:srgbClr val="FF0000"/>
                  </a:solidFill>
                  <a:ea typeface="宋体" panose="02010600030101010101" pitchFamily="2" charset="-122"/>
                </a:rPr>
                <a:t>R</a:t>
              </a:r>
              <a:r>
                <a:rPr kumimoji="1" lang="en-US" altLang="zh-CN" i="1" baseline="-25000" dirty="0" err="1">
                  <a:solidFill>
                    <a:srgbClr val="FF0000"/>
                  </a:solidFill>
                  <a:ea typeface="宋体" panose="02010600030101010101" pitchFamily="2" charset="-122"/>
                </a:rPr>
                <a:t>i</a:t>
              </a:r>
              <a:r>
                <a:rPr kumimoji="1" lang="en-US" altLang="zh-CN" i="1" dirty="0">
                  <a:solidFill>
                    <a:srgbClr val="FF0000"/>
                  </a:solidFill>
                  <a:ea typeface="宋体" panose="02010600030101010101" pitchFamily="2" charset="-122"/>
                </a:rPr>
                <a:t>= R</a:t>
              </a:r>
              <a:r>
                <a:rPr kumimoji="1" lang="en-US" altLang="zh-CN" i="1" baseline="-25000" dirty="0">
                  <a:solidFill>
                    <a:srgbClr val="FF0000"/>
                  </a:solidFill>
                  <a:ea typeface="宋体" panose="02010600030101010101" pitchFamily="2" charset="-122"/>
                </a:rPr>
                <a:t>G</a:t>
              </a:r>
              <a:r>
                <a:rPr kumimoji="1" lang="en-US" altLang="zh-CN" i="1" dirty="0">
                  <a:solidFill>
                    <a:srgbClr val="FF0000"/>
                  </a:solidFill>
                  <a:ea typeface="宋体" panose="02010600030101010101" pitchFamily="2" charset="-122"/>
                </a:rPr>
                <a:t>+ R</a:t>
              </a:r>
              <a:r>
                <a:rPr kumimoji="1" lang="en-US" altLang="zh-CN" baseline="-25000" dirty="0">
                  <a:solidFill>
                    <a:srgbClr val="FF0000"/>
                  </a:solidFill>
                  <a:ea typeface="宋体" panose="02010600030101010101" pitchFamily="2" charset="-122"/>
                </a:rPr>
                <a:t>1</a:t>
              </a:r>
              <a:r>
                <a:rPr kumimoji="1" lang="en-US" altLang="zh-CN" dirty="0">
                  <a:solidFill>
                    <a:srgbClr val="FF0000"/>
                  </a:solidFill>
                  <a:effectLst>
                    <a:outerShdw blurRad="38100" dist="38100" dir="2700000" algn="tl">
                      <a:srgbClr val="000000"/>
                    </a:outerShdw>
                  </a:effectLst>
                  <a:latin typeface="宋体" panose="02010600030101010101" pitchFamily="2" charset="-122"/>
                </a:rPr>
                <a:t>∥</a:t>
              </a:r>
              <a:r>
                <a:rPr kumimoji="1" lang="en-US" altLang="zh-CN" i="1" dirty="0">
                  <a:solidFill>
                    <a:srgbClr val="FF0000"/>
                  </a:solidFill>
                  <a:ea typeface="宋体" panose="02010600030101010101" pitchFamily="2" charset="-122"/>
                </a:rPr>
                <a:t>R</a:t>
              </a:r>
              <a:r>
                <a:rPr kumimoji="1" lang="en-US" altLang="zh-CN" baseline="-25000" dirty="0">
                  <a:solidFill>
                    <a:srgbClr val="FF0000"/>
                  </a:solidFill>
                  <a:ea typeface="宋体" panose="02010600030101010101" pitchFamily="2" charset="-122"/>
                </a:rPr>
                <a:t>2</a:t>
              </a:r>
              <a:r>
                <a:rPr kumimoji="1" lang="en-US" altLang="zh-CN" dirty="0">
                  <a:solidFill>
                    <a:srgbClr val="FF0000"/>
                  </a:solidFill>
                  <a:ea typeface="宋体" panose="02010600030101010101" pitchFamily="2" charset="-122"/>
                </a:rPr>
                <a:t>)</a:t>
              </a:r>
            </a:p>
          </p:txBody>
        </p:sp>
        <p:graphicFrame>
          <p:nvGraphicFramePr>
            <p:cNvPr id="16" name="Object 63"/>
            <p:cNvGraphicFramePr>
              <a:graphicFrameLocks noChangeAspect="1"/>
            </p:cNvGraphicFramePr>
            <p:nvPr>
              <p:extLst>
                <p:ext uri="{D42A27DB-BD31-4B8C-83A1-F6EECF244321}">
                  <p14:modId xmlns:p14="http://schemas.microsoft.com/office/powerpoint/2010/main" val="3482470149"/>
                </p:ext>
              </p:extLst>
            </p:nvPr>
          </p:nvGraphicFramePr>
          <p:xfrm>
            <a:off x="3273" y="3532"/>
            <a:ext cx="804" cy="471"/>
          </p:xfrm>
          <a:graphic>
            <a:graphicData uri="http://schemas.openxmlformats.org/presentationml/2006/ole">
              <mc:AlternateContent xmlns:mc="http://schemas.openxmlformats.org/markup-compatibility/2006">
                <mc:Choice xmlns:v="urn:schemas-microsoft-com:vml" Requires="v">
                  <p:oleObj spid="_x0000_s55901" name="公式" r:id="rId14" imgW="1028520" imgH="520560" progId="Equation.3">
                    <p:embed/>
                  </p:oleObj>
                </mc:Choice>
                <mc:Fallback>
                  <p:oleObj name="公式" r:id="rId14" imgW="1028520" imgH="520560" progId="Equation.3">
                    <p:embed/>
                    <p:pic>
                      <p:nvPicPr>
                        <p:cNvPr id="7231" name="Object 63"/>
                        <p:cNvPicPr>
                          <a:picLocks noChangeAspect="1" noChangeArrowheads="1"/>
                        </p:cNvPicPr>
                        <p:nvPr/>
                      </p:nvPicPr>
                      <p:blipFill>
                        <a:blip r:embed="rId15"/>
                        <a:srcRect/>
                        <a:stretch>
                          <a:fillRect/>
                        </a:stretch>
                      </p:blipFill>
                      <p:spPr bwMode="auto">
                        <a:xfrm>
                          <a:off x="3273" y="3532"/>
                          <a:ext cx="804" cy="471"/>
                        </a:xfrm>
                        <a:prstGeom prst="rect">
                          <a:avLst/>
                        </a:prstGeom>
                        <a:noFill/>
                        <a:ln>
                          <a:noFill/>
                        </a:ln>
                      </p:spPr>
                    </p:pic>
                  </p:oleObj>
                </mc:Fallback>
              </mc:AlternateContent>
            </a:graphicData>
          </a:graphic>
        </p:graphicFrame>
        <p:sp>
          <p:nvSpPr>
            <p:cNvPr id="17" name="AutoShape 64"/>
            <p:cNvSpPr/>
            <p:nvPr/>
          </p:nvSpPr>
          <p:spPr bwMode="auto">
            <a:xfrm>
              <a:off x="3097" y="3002"/>
              <a:ext cx="56" cy="774"/>
            </a:xfrm>
            <a:prstGeom prst="leftBrace">
              <a:avLst>
                <a:gd name="adj1" fmla="val 115179"/>
                <a:gd name="adj2" fmla="val 50000"/>
              </a:avLst>
            </a:prstGeom>
            <a:noFill/>
            <a:ln w="28575">
              <a:solidFill>
                <a:srgbClr val="FF00FF"/>
              </a:solidFill>
              <a:round/>
            </a:ln>
            <a:effectLst/>
          </p:spPr>
          <p:txBody>
            <a:bodyPr wrap="none" anchor="ctr"/>
            <a:lstStyle/>
            <a:p>
              <a:pPr>
                <a:buFontTx/>
                <a:buNone/>
                <a:defRPr/>
              </a:pPr>
              <a:endParaRPr lang="zh-CN" altLang="en-US">
                <a:effectLst>
                  <a:outerShdw blurRad="38100" dist="38100" dir="2700000" algn="tl">
                    <a:srgbClr val="000000">
                      <a:alpha val="43137"/>
                    </a:srgbClr>
                  </a:outerShdw>
                </a:effectLst>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矩形 1"/>
          <p:cNvSpPr>
            <a:spLocks noChangeArrowheads="1"/>
          </p:cNvSpPr>
          <p:nvPr/>
        </p:nvSpPr>
        <p:spPr bwMode="auto">
          <a:xfrm>
            <a:off x="107950" y="771525"/>
            <a:ext cx="19859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b="1" dirty="0">
                <a:solidFill>
                  <a:srgbClr val="0000FF"/>
                </a:solidFill>
                <a:latin typeface="Times New Roman" panose="02020603050405020304" pitchFamily="18" charset="0"/>
                <a:ea typeface="楷体_GB2312" pitchFamily="49" charset="-122"/>
              </a:rPr>
              <a:t>3. </a:t>
            </a:r>
            <a:r>
              <a:rPr kumimoji="1" lang="zh-CN" altLang="en-US" sz="2800" b="1" dirty="0">
                <a:solidFill>
                  <a:srgbClr val="0000FF"/>
                </a:solidFill>
                <a:latin typeface="Times New Roman" panose="02020603050405020304" pitchFamily="18" charset="0"/>
                <a:ea typeface="楷体_GB2312" pitchFamily="49" charset="-122"/>
              </a:rPr>
              <a:t>频率特性</a:t>
            </a:r>
          </a:p>
        </p:txBody>
      </p:sp>
      <p:grpSp>
        <p:nvGrpSpPr>
          <p:cNvPr id="3" name="组合 2"/>
          <p:cNvGrpSpPr>
            <a:grpSpLocks/>
          </p:cNvGrpSpPr>
          <p:nvPr/>
        </p:nvGrpSpPr>
        <p:grpSpPr bwMode="auto">
          <a:xfrm>
            <a:off x="706438" y="2239963"/>
            <a:ext cx="4186237" cy="1463675"/>
            <a:chOff x="3068588" y="1205567"/>
            <a:chExt cx="4187372" cy="1463715"/>
          </a:xfrm>
        </p:grpSpPr>
        <p:sp>
          <p:nvSpPr>
            <p:cNvPr id="58377" name="Line 46"/>
            <p:cNvSpPr>
              <a:spLocks noChangeShapeType="1"/>
            </p:cNvSpPr>
            <p:nvPr/>
          </p:nvSpPr>
          <p:spPr bwMode="auto">
            <a:xfrm flipV="1">
              <a:off x="3241955" y="2666106"/>
              <a:ext cx="3628494" cy="317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78" name="Line 50"/>
            <p:cNvSpPr>
              <a:spLocks noChangeShapeType="1"/>
            </p:cNvSpPr>
            <p:nvPr/>
          </p:nvSpPr>
          <p:spPr bwMode="auto">
            <a:xfrm>
              <a:off x="5273062" y="1207194"/>
              <a:ext cx="1597387" cy="635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79" name="Line 59"/>
            <p:cNvSpPr>
              <a:spLocks noChangeShapeType="1"/>
            </p:cNvSpPr>
            <p:nvPr/>
          </p:nvSpPr>
          <p:spPr bwMode="auto">
            <a:xfrm>
              <a:off x="5285762" y="2112069"/>
              <a:ext cx="0" cy="55721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80" name="Line 60"/>
            <p:cNvSpPr>
              <a:spLocks noChangeShapeType="1"/>
            </p:cNvSpPr>
            <p:nvPr/>
          </p:nvSpPr>
          <p:spPr bwMode="auto">
            <a:xfrm flipH="1">
              <a:off x="5273062" y="1223069"/>
              <a:ext cx="0" cy="4318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81" name="Line 61"/>
            <p:cNvSpPr>
              <a:spLocks noChangeShapeType="1"/>
            </p:cNvSpPr>
            <p:nvPr/>
          </p:nvSpPr>
          <p:spPr bwMode="auto">
            <a:xfrm flipV="1">
              <a:off x="5057162" y="1896169"/>
              <a:ext cx="431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82" name="Line 63"/>
            <p:cNvSpPr>
              <a:spLocks noChangeShapeType="1"/>
            </p:cNvSpPr>
            <p:nvPr/>
          </p:nvSpPr>
          <p:spPr bwMode="auto">
            <a:xfrm>
              <a:off x="5285762" y="2089844"/>
              <a:ext cx="0" cy="209550"/>
            </a:xfrm>
            <a:prstGeom prst="line">
              <a:avLst/>
            </a:prstGeom>
            <a:noFill/>
            <a:ln w="1905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8383" name="Line 65"/>
            <p:cNvSpPr>
              <a:spLocks noChangeShapeType="1"/>
            </p:cNvSpPr>
            <p:nvPr/>
          </p:nvSpPr>
          <p:spPr bwMode="auto">
            <a:xfrm flipH="1" flipV="1">
              <a:off x="3241955" y="1205567"/>
              <a:ext cx="854564" cy="767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84" name="Rectangle 68"/>
            <p:cNvSpPr>
              <a:spLocks noChangeArrowheads="1"/>
            </p:cNvSpPr>
            <p:nvPr/>
          </p:nvSpPr>
          <p:spPr bwMode="auto">
            <a:xfrm rot="2620672">
              <a:off x="5120662" y="1735832"/>
              <a:ext cx="304800" cy="3048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58385" name="Line 89"/>
            <p:cNvSpPr>
              <a:spLocks noChangeShapeType="1"/>
            </p:cNvSpPr>
            <p:nvPr/>
          </p:nvSpPr>
          <p:spPr bwMode="auto">
            <a:xfrm>
              <a:off x="6069987" y="2178744"/>
              <a:ext cx="0" cy="48736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86" name="Rectangle 90"/>
            <p:cNvSpPr>
              <a:spLocks noChangeArrowheads="1"/>
            </p:cNvSpPr>
            <p:nvPr/>
          </p:nvSpPr>
          <p:spPr bwMode="auto">
            <a:xfrm rot="5375772">
              <a:off x="5827100" y="1869182"/>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58387" name="Line 91"/>
            <p:cNvSpPr>
              <a:spLocks noChangeShapeType="1"/>
            </p:cNvSpPr>
            <p:nvPr/>
          </p:nvSpPr>
          <p:spPr bwMode="auto">
            <a:xfrm>
              <a:off x="6069987" y="1213544"/>
              <a:ext cx="0" cy="487363"/>
            </a:xfrm>
            <a:prstGeom prst="line">
              <a:avLst/>
            </a:prstGeom>
            <a:noFill/>
            <a:ln w="19050">
              <a:solidFill>
                <a:schemeClr val="tx2"/>
              </a:solidFill>
              <a:round/>
              <a:headEnd type="oval"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88" name="Rectangle 92"/>
            <p:cNvSpPr>
              <a:spLocks noChangeArrowheads="1"/>
            </p:cNvSpPr>
            <p:nvPr/>
          </p:nvSpPr>
          <p:spPr bwMode="auto">
            <a:xfrm>
              <a:off x="5522300" y="1680269"/>
              <a:ext cx="719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ds</a:t>
              </a:r>
            </a:p>
          </p:txBody>
        </p:sp>
        <p:graphicFrame>
          <p:nvGraphicFramePr>
            <p:cNvPr id="58389" name="对象 16"/>
            <p:cNvGraphicFramePr>
              <a:graphicFrameLocks noChangeAspect="1"/>
            </p:cNvGraphicFramePr>
            <p:nvPr/>
          </p:nvGraphicFramePr>
          <p:xfrm>
            <a:off x="4483100" y="1365647"/>
            <a:ext cx="677863" cy="485775"/>
          </p:xfrm>
          <a:graphic>
            <a:graphicData uri="http://schemas.openxmlformats.org/presentationml/2006/ole">
              <mc:AlternateContent xmlns:mc="http://schemas.openxmlformats.org/markup-compatibility/2006">
                <mc:Choice xmlns:v="urn:schemas-microsoft-com:vml" Requires="v">
                  <p:oleObj spid="_x0000_s59004" name="公式" r:id="rId3" imgW="418918" imgH="253890" progId="Equation.3">
                    <p:embed/>
                  </p:oleObj>
                </mc:Choice>
                <mc:Fallback>
                  <p:oleObj name="公式" r:id="rId3" imgW="418918" imgH="253890" progId="Equation.3">
                    <p:embed/>
                    <p:pic>
                      <p:nvPicPr>
                        <p:cNvPr id="0" name="对象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3100" y="1365647"/>
                          <a:ext cx="67786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90" name="对象 17"/>
            <p:cNvGraphicFramePr>
              <a:graphicFrameLocks noChangeAspect="1"/>
            </p:cNvGraphicFramePr>
            <p:nvPr/>
          </p:nvGraphicFramePr>
          <p:xfrm>
            <a:off x="3068588" y="1367235"/>
            <a:ext cx="495300" cy="1154112"/>
          </p:xfrm>
          <a:graphic>
            <a:graphicData uri="http://schemas.openxmlformats.org/presentationml/2006/ole">
              <mc:AlternateContent xmlns:mc="http://schemas.openxmlformats.org/markup-compatibility/2006">
                <mc:Choice xmlns:v="urn:schemas-microsoft-com:vml" Requires="v">
                  <p:oleObj spid="_x0000_s59005" name="公式" r:id="rId5" imgW="266584" imgH="596641" progId="Equation.3">
                    <p:embed/>
                  </p:oleObj>
                </mc:Choice>
                <mc:Fallback>
                  <p:oleObj name="公式" r:id="rId5" imgW="266584" imgH="596641" progId="Equation.3">
                    <p:embed/>
                    <p:pic>
                      <p:nvPicPr>
                        <p:cNvPr id="0" name="对象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8588" y="1367235"/>
                          <a:ext cx="495300"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91" name="对象 18"/>
            <p:cNvGraphicFramePr>
              <a:graphicFrameLocks noChangeAspect="1"/>
            </p:cNvGraphicFramePr>
            <p:nvPr/>
          </p:nvGraphicFramePr>
          <p:xfrm>
            <a:off x="6760660" y="1360515"/>
            <a:ext cx="495300" cy="1130300"/>
          </p:xfrm>
          <a:graphic>
            <a:graphicData uri="http://schemas.openxmlformats.org/presentationml/2006/ole">
              <mc:AlternateContent xmlns:mc="http://schemas.openxmlformats.org/markup-compatibility/2006">
                <mc:Choice xmlns:v="urn:schemas-microsoft-com:vml" Requires="v">
                  <p:oleObj spid="_x0000_s59006" name="公式" r:id="rId7" imgW="266469" imgH="583693" progId="Equation.3">
                    <p:embed/>
                  </p:oleObj>
                </mc:Choice>
                <mc:Fallback>
                  <p:oleObj name="公式" r:id="rId7" imgW="266469" imgH="583693" progId="Equation.3">
                    <p:embed/>
                    <p:pic>
                      <p:nvPicPr>
                        <p:cNvPr id="0" name="对象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60660" y="1360515"/>
                          <a:ext cx="4953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92" name="Line 65"/>
            <p:cNvSpPr>
              <a:spLocks noChangeShapeType="1"/>
            </p:cNvSpPr>
            <p:nvPr/>
          </p:nvSpPr>
          <p:spPr bwMode="auto">
            <a:xfrm flipH="1">
              <a:off x="4096965" y="1213430"/>
              <a:ext cx="1587" cy="667122"/>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zh-CN" altLang="en-US"/>
            </a:p>
          </p:txBody>
        </p:sp>
        <p:sp>
          <p:nvSpPr>
            <p:cNvPr id="58393" name="Line 66"/>
            <p:cNvSpPr>
              <a:spLocks noChangeShapeType="1"/>
            </p:cNvSpPr>
            <p:nvPr/>
          </p:nvSpPr>
          <p:spPr bwMode="auto">
            <a:xfrm>
              <a:off x="4087440" y="1991676"/>
              <a:ext cx="3175" cy="677605"/>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zh-CN" altLang="en-US"/>
            </a:p>
          </p:txBody>
        </p:sp>
        <p:sp>
          <p:nvSpPr>
            <p:cNvPr id="58394" name="Line 67"/>
            <p:cNvSpPr>
              <a:spLocks noChangeShapeType="1"/>
            </p:cNvSpPr>
            <p:nvPr/>
          </p:nvSpPr>
          <p:spPr bwMode="auto">
            <a:xfrm>
              <a:off x="3981524" y="1880552"/>
              <a:ext cx="2159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zh-CN" altLang="en-US"/>
            </a:p>
          </p:txBody>
        </p:sp>
        <p:sp>
          <p:nvSpPr>
            <p:cNvPr id="58395" name="Line 68"/>
            <p:cNvSpPr>
              <a:spLocks noChangeShapeType="1"/>
            </p:cNvSpPr>
            <p:nvPr/>
          </p:nvSpPr>
          <p:spPr bwMode="auto">
            <a:xfrm>
              <a:off x="3977332" y="1983740"/>
              <a:ext cx="2159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zh-CN" altLang="en-US"/>
            </a:p>
          </p:txBody>
        </p:sp>
        <p:graphicFrame>
          <p:nvGraphicFramePr>
            <p:cNvPr id="58396" name="Object 69"/>
            <p:cNvGraphicFramePr>
              <a:graphicFrameLocks noChangeAspect="1"/>
            </p:cNvGraphicFramePr>
            <p:nvPr/>
          </p:nvGraphicFramePr>
          <p:xfrm>
            <a:off x="4114924" y="1706960"/>
            <a:ext cx="720725" cy="754062"/>
          </p:xfrm>
          <a:graphic>
            <a:graphicData uri="http://schemas.openxmlformats.org/presentationml/2006/ole">
              <mc:AlternateContent xmlns:mc="http://schemas.openxmlformats.org/markup-compatibility/2006">
                <mc:Choice xmlns:v="urn:schemas-microsoft-com:vml" Requires="v">
                  <p:oleObj spid="_x0000_s59007" name="公式" r:id="rId9" imgW="444307" imgH="444307" progId="Equation.3">
                    <p:embed/>
                  </p:oleObj>
                </mc:Choice>
                <mc:Fallback>
                  <p:oleObj name="公式" r:id="rId9" imgW="444307" imgH="444307" progId="Equation.3">
                    <p:embed/>
                    <p:pic>
                      <p:nvPicPr>
                        <p:cNvPr id="0" name="Object 6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4924" y="1706960"/>
                          <a:ext cx="720725"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6" name="对象 25"/>
          <p:cNvGraphicFramePr>
            <a:graphicFrameLocks noChangeAspect="1"/>
          </p:cNvGraphicFramePr>
          <p:nvPr>
            <p:extLst>
              <p:ext uri="{D42A27DB-BD31-4B8C-83A1-F6EECF244321}">
                <p14:modId xmlns:p14="http://schemas.microsoft.com/office/powerpoint/2010/main" val="3292781742"/>
              </p:ext>
            </p:extLst>
          </p:nvPr>
        </p:nvGraphicFramePr>
        <p:xfrm>
          <a:off x="539552" y="3994128"/>
          <a:ext cx="4144963" cy="476250"/>
        </p:xfrm>
        <a:graphic>
          <a:graphicData uri="http://schemas.openxmlformats.org/presentationml/2006/ole">
            <mc:AlternateContent xmlns:mc="http://schemas.openxmlformats.org/markup-compatibility/2006">
              <mc:Choice xmlns:v="urn:schemas-microsoft-com:vml" Requires="v">
                <p:oleObj spid="_x0000_s59008" name="公式" r:id="rId11" imgW="2349500" imgH="254000" progId="Equation.3">
                  <p:embed/>
                </p:oleObj>
              </mc:Choice>
              <mc:Fallback>
                <p:oleObj name="公式" r:id="rId11" imgW="2349500" imgH="254000" progId="Equation.3">
                  <p:embed/>
                  <p:pic>
                    <p:nvPicPr>
                      <p:cNvPr id="0" name="对象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552" y="3994128"/>
                        <a:ext cx="41449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73" name="Rectangle 11"/>
          <p:cNvSpPr>
            <a:spLocks noChangeArrowheads="1"/>
          </p:cNvSpPr>
          <p:nvPr/>
        </p:nvSpPr>
        <p:spPr bwMode="auto">
          <a:xfrm>
            <a:off x="323850" y="1390650"/>
            <a:ext cx="446405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ts val="2000"/>
              </a:spcAft>
              <a:buClr>
                <a:srgbClr val="FF0000"/>
              </a:buClr>
            </a:pPr>
            <a:r>
              <a:rPr kumimoji="1" lang="en-US" altLang="en-US" sz="2500" b="1">
                <a:solidFill>
                  <a:schemeClr val="tx2"/>
                </a:solidFill>
                <a:latin typeface="Times New Roman" panose="02020603050405020304" pitchFamily="18" charset="0"/>
              </a:rPr>
              <a:t>(1)</a:t>
            </a:r>
            <a:r>
              <a:rPr kumimoji="1" lang="zh-CN" altLang="en-US" sz="2500" b="1">
                <a:solidFill>
                  <a:schemeClr val="tx2"/>
                </a:solidFill>
                <a:latin typeface="Times New Roman" panose="02020603050405020304" pitchFamily="18" charset="0"/>
              </a:rPr>
              <a:t>场效应管的高频模型</a:t>
            </a:r>
          </a:p>
        </p:txBody>
      </p:sp>
      <p:sp>
        <p:nvSpPr>
          <p:cNvPr id="30" name="Rectangle 11"/>
          <p:cNvSpPr>
            <a:spLocks noChangeArrowheads="1"/>
          </p:cNvSpPr>
          <p:nvPr/>
        </p:nvSpPr>
        <p:spPr bwMode="auto">
          <a:xfrm>
            <a:off x="5148064" y="1636303"/>
            <a:ext cx="30972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dirty="0">
                <a:solidFill>
                  <a:schemeClr val="tx2"/>
                </a:solidFill>
                <a:latin typeface="Times New Roman" panose="02020603050405020304" pitchFamily="18" charset="0"/>
              </a:rPr>
              <a:t>上限截止频率</a:t>
            </a:r>
          </a:p>
        </p:txBody>
      </p:sp>
      <p:graphicFrame>
        <p:nvGraphicFramePr>
          <p:cNvPr id="31" name="对象 30"/>
          <p:cNvGraphicFramePr>
            <a:graphicFrameLocks noChangeAspect="1"/>
          </p:cNvGraphicFramePr>
          <p:nvPr>
            <p:extLst>
              <p:ext uri="{D42A27DB-BD31-4B8C-83A1-F6EECF244321}">
                <p14:modId xmlns:p14="http://schemas.microsoft.com/office/powerpoint/2010/main" val="1185172089"/>
              </p:ext>
            </p:extLst>
          </p:nvPr>
        </p:nvGraphicFramePr>
        <p:xfrm>
          <a:off x="5580063" y="2527461"/>
          <a:ext cx="2613025" cy="1022350"/>
        </p:xfrm>
        <a:graphic>
          <a:graphicData uri="http://schemas.openxmlformats.org/presentationml/2006/ole">
            <mc:AlternateContent xmlns:mc="http://schemas.openxmlformats.org/markup-compatibility/2006">
              <mc:Choice xmlns:v="urn:schemas-microsoft-com:vml" Requires="v">
                <p:oleObj spid="_x0000_s59009" name="公式" r:id="rId13" imgW="1396394" imgH="533169" progId="Equation.3">
                  <p:embed/>
                </p:oleObj>
              </mc:Choice>
              <mc:Fallback>
                <p:oleObj name="公式" r:id="rId13" imgW="1396394" imgH="533169" progId="Equation.3">
                  <p:embed/>
                  <p:pic>
                    <p:nvPicPr>
                      <p:cNvPr id="0" name="对象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80063" y="2527461"/>
                        <a:ext cx="2613025"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椭圆 31"/>
          <p:cNvSpPr/>
          <p:nvPr/>
        </p:nvSpPr>
        <p:spPr>
          <a:xfrm>
            <a:off x="7380288" y="3014824"/>
            <a:ext cx="720725" cy="525462"/>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9" name="Rectangle 11"/>
          <p:cNvSpPr>
            <a:spLocks noChangeArrowheads="1"/>
          </p:cNvSpPr>
          <p:nvPr/>
        </p:nvSpPr>
        <p:spPr bwMode="auto">
          <a:xfrm>
            <a:off x="5440085" y="3838277"/>
            <a:ext cx="30972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FF0000"/>
                </a:solidFill>
                <a:latin typeface="黑体" pitchFamily="49" charset="-122"/>
                <a:ea typeface="黑体" pitchFamily="49" charset="-122"/>
              </a:rPr>
              <a:t>注意</a:t>
            </a:r>
            <a:r>
              <a:rPr kumimoji="1" lang="zh-CN" altLang="en-US" sz="2400" b="1" dirty="0">
                <a:solidFill>
                  <a:srgbClr val="0000FF"/>
                </a:solidFill>
                <a:latin typeface="黑体" pitchFamily="49" charset="-122"/>
                <a:ea typeface="黑体" pitchFamily="49" charset="-122"/>
              </a:rPr>
              <a:t>耦合电容</a:t>
            </a:r>
            <a:r>
              <a:rPr kumimoji="1" lang="zh-CN" altLang="en-US" sz="2400" b="1" dirty="0">
                <a:solidFill>
                  <a:srgbClr val="FF0000"/>
                </a:solidFill>
                <a:latin typeface="黑体" pitchFamily="49" charset="-122"/>
                <a:ea typeface="黑体" pitchFamily="49" charset="-122"/>
              </a:rPr>
              <a:t>要短路！</a:t>
            </a:r>
          </a:p>
        </p:txBody>
      </p:sp>
      <p:sp>
        <p:nvSpPr>
          <p:cNvPr id="33" name="Rectangle 11">
            <a:extLst>
              <a:ext uri="{FF2B5EF4-FFF2-40B4-BE49-F238E27FC236}">
                <a16:creationId xmlns:a16="http://schemas.microsoft.com/office/drawing/2014/main" id="{893CB0D7-81FA-4163-B925-29E121DC0C0F}"/>
              </a:ext>
            </a:extLst>
          </p:cNvPr>
          <p:cNvSpPr>
            <a:spLocks noChangeArrowheads="1"/>
          </p:cNvSpPr>
          <p:nvPr/>
        </p:nvSpPr>
        <p:spPr bwMode="auto">
          <a:xfrm>
            <a:off x="461488" y="4521383"/>
            <a:ext cx="446404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100" b="1" dirty="0">
                <a:solidFill>
                  <a:srgbClr val="080CB8"/>
                </a:solidFill>
                <a:latin typeface="黑体" panose="02010609060101010101" pitchFamily="49" charset="-122"/>
                <a:ea typeface="黑体" panose="02010609060101010101" pitchFamily="49" charset="-122"/>
              </a:rPr>
              <a:t>(</a:t>
            </a:r>
            <a:r>
              <a:rPr kumimoji="1" lang="zh-CN" altLang="en-US" sz="2100" b="1" dirty="0">
                <a:solidFill>
                  <a:srgbClr val="080CB8"/>
                </a:solidFill>
                <a:latin typeface="黑体" panose="02010609060101010101" pitchFamily="49" charset="-122"/>
                <a:ea typeface="黑体" panose="02010609060101010101" pitchFamily="49" charset="-122"/>
              </a:rPr>
              <a:t>暂且不管</a:t>
            </a:r>
            <a:r>
              <a:rPr kumimoji="1" lang="en-US" altLang="zh-CN" sz="2100" b="1" dirty="0">
                <a:solidFill>
                  <a:srgbClr val="080CB8"/>
                </a:solidFill>
                <a:latin typeface="黑体" panose="02010609060101010101" pitchFamily="49" charset="-122"/>
                <a:ea typeface="黑体" panose="02010609060101010101" pitchFamily="49" charset="-122"/>
              </a:rPr>
              <a:t>K</a:t>
            </a:r>
            <a:r>
              <a:rPr kumimoji="1" lang="zh-CN" altLang="en-US" sz="2100" b="1" dirty="0">
                <a:solidFill>
                  <a:srgbClr val="080CB8"/>
                </a:solidFill>
                <a:latin typeface="黑体" panose="02010609060101010101" pitchFamily="49" charset="-122"/>
                <a:ea typeface="黑体" panose="02010609060101010101" pitchFamily="49" charset="-122"/>
              </a:rPr>
              <a:t>，直接用最后的值</a:t>
            </a:r>
            <a:r>
              <a:rPr kumimoji="1" lang="en-US" altLang="zh-CN" sz="2100" b="1" dirty="0">
                <a:solidFill>
                  <a:srgbClr val="080CB8"/>
                </a:solidFill>
                <a:latin typeface="黑体" panose="02010609060101010101" pitchFamily="49" charset="-122"/>
                <a:ea typeface="黑体" panose="02010609060101010101" pitchFamily="49" charset="-122"/>
              </a:rPr>
              <a:t>)</a:t>
            </a:r>
            <a:endParaRPr kumimoji="1" lang="zh-CN" altLang="en-US" sz="2100" b="1" dirty="0">
              <a:solidFill>
                <a:srgbClr val="080CB8"/>
              </a:solidFill>
              <a:latin typeface="黑体" panose="02010609060101010101" pitchFamily="49" charset="-122"/>
              <a:ea typeface="黑体" panose="02010609060101010101" pitchFamily="49"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heel(1)">
                                      <p:cBhvr>
                                        <p:cTn id="7"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4" name="组合 1"/>
          <p:cNvGrpSpPr>
            <a:grpSpLocks/>
          </p:cNvGrpSpPr>
          <p:nvPr/>
        </p:nvGrpSpPr>
        <p:grpSpPr bwMode="auto">
          <a:xfrm>
            <a:off x="2411413" y="730250"/>
            <a:ext cx="6530975" cy="2489200"/>
            <a:chOff x="2395315" y="329778"/>
            <a:chExt cx="6530825" cy="2490093"/>
          </a:xfrm>
        </p:grpSpPr>
        <p:sp>
          <p:nvSpPr>
            <p:cNvPr id="59402" name="Line 46"/>
            <p:cNvSpPr>
              <a:spLocks noChangeShapeType="1"/>
            </p:cNvSpPr>
            <p:nvPr/>
          </p:nvSpPr>
          <p:spPr bwMode="auto">
            <a:xfrm flipV="1">
              <a:off x="2950940" y="2627781"/>
              <a:ext cx="5437286" cy="159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03" name="Line 50"/>
            <p:cNvSpPr>
              <a:spLocks noChangeShapeType="1"/>
            </p:cNvSpPr>
            <p:nvPr/>
          </p:nvSpPr>
          <p:spPr bwMode="auto">
            <a:xfrm>
              <a:off x="5652766" y="1166043"/>
              <a:ext cx="2080543"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04" name="Line 51"/>
            <p:cNvSpPr>
              <a:spLocks noChangeShapeType="1"/>
            </p:cNvSpPr>
            <p:nvPr/>
          </p:nvSpPr>
          <p:spPr bwMode="auto">
            <a:xfrm>
              <a:off x="7221216" y="2142008"/>
              <a:ext cx="0" cy="48736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05" name="Line 52"/>
            <p:cNvSpPr>
              <a:spLocks noChangeShapeType="1"/>
            </p:cNvSpPr>
            <p:nvPr/>
          </p:nvSpPr>
          <p:spPr bwMode="auto">
            <a:xfrm flipV="1">
              <a:off x="5514654" y="2819871"/>
              <a:ext cx="30003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06" name="Text Box 53"/>
            <p:cNvSpPr txBox="1">
              <a:spLocks noChangeArrowheads="1"/>
            </p:cNvSpPr>
            <p:nvPr/>
          </p:nvSpPr>
          <p:spPr bwMode="auto">
            <a:xfrm>
              <a:off x="6629079" y="1665758"/>
              <a:ext cx="750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D</a:t>
              </a:r>
            </a:p>
          </p:txBody>
        </p:sp>
        <p:sp>
          <p:nvSpPr>
            <p:cNvPr id="59407" name="Rectangle 54"/>
            <p:cNvSpPr>
              <a:spLocks noChangeArrowheads="1"/>
            </p:cNvSpPr>
            <p:nvPr/>
          </p:nvSpPr>
          <p:spPr bwMode="auto">
            <a:xfrm rot="5375772">
              <a:off x="6978329" y="1821333"/>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59408" name="Line 55"/>
            <p:cNvSpPr>
              <a:spLocks noChangeShapeType="1"/>
            </p:cNvSpPr>
            <p:nvPr/>
          </p:nvSpPr>
          <p:spPr bwMode="auto">
            <a:xfrm>
              <a:off x="7221216" y="1165696"/>
              <a:ext cx="0" cy="487363"/>
            </a:xfrm>
            <a:prstGeom prst="line">
              <a:avLst/>
            </a:prstGeom>
            <a:noFill/>
            <a:ln w="19050">
              <a:solidFill>
                <a:schemeClr val="tx2"/>
              </a:solidFill>
              <a:round/>
              <a:headEnd type="oval"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09" name="Line 59"/>
            <p:cNvSpPr>
              <a:spLocks noChangeShapeType="1"/>
            </p:cNvSpPr>
            <p:nvPr/>
          </p:nvSpPr>
          <p:spPr bwMode="auto">
            <a:xfrm>
              <a:off x="5665466" y="2072158"/>
              <a:ext cx="0" cy="55721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10" name="Line 60"/>
            <p:cNvSpPr>
              <a:spLocks noChangeShapeType="1"/>
            </p:cNvSpPr>
            <p:nvPr/>
          </p:nvSpPr>
          <p:spPr bwMode="auto">
            <a:xfrm flipH="1">
              <a:off x="5652766" y="1183158"/>
              <a:ext cx="0" cy="4318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11" name="Line 61"/>
            <p:cNvSpPr>
              <a:spLocks noChangeShapeType="1"/>
            </p:cNvSpPr>
            <p:nvPr/>
          </p:nvSpPr>
          <p:spPr bwMode="auto">
            <a:xfrm flipV="1">
              <a:off x="5436866" y="1856258"/>
              <a:ext cx="431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12" name="Line 63"/>
            <p:cNvSpPr>
              <a:spLocks noChangeShapeType="1"/>
            </p:cNvSpPr>
            <p:nvPr/>
          </p:nvSpPr>
          <p:spPr bwMode="auto">
            <a:xfrm>
              <a:off x="5665466" y="2049933"/>
              <a:ext cx="0" cy="209550"/>
            </a:xfrm>
            <a:prstGeom prst="line">
              <a:avLst/>
            </a:prstGeom>
            <a:noFill/>
            <a:ln w="1905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9413" name="Line 64"/>
            <p:cNvSpPr>
              <a:spLocks noChangeShapeType="1"/>
            </p:cNvSpPr>
            <p:nvPr/>
          </p:nvSpPr>
          <p:spPr bwMode="auto">
            <a:xfrm>
              <a:off x="5665466" y="2610321"/>
              <a:ext cx="0" cy="209550"/>
            </a:xfrm>
            <a:prstGeom prst="line">
              <a:avLst/>
            </a:prstGeom>
            <a:noFill/>
            <a:ln w="19050">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14" name="Line 65"/>
            <p:cNvSpPr>
              <a:spLocks noChangeShapeType="1"/>
            </p:cNvSpPr>
            <p:nvPr/>
          </p:nvSpPr>
          <p:spPr bwMode="auto">
            <a:xfrm flipH="1">
              <a:off x="3596495" y="1183157"/>
              <a:ext cx="1270458" cy="69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15" name="Rectangle 68"/>
            <p:cNvSpPr>
              <a:spLocks noChangeArrowheads="1"/>
            </p:cNvSpPr>
            <p:nvPr/>
          </p:nvSpPr>
          <p:spPr bwMode="auto">
            <a:xfrm rot="2620672">
              <a:off x="5500366" y="1695921"/>
              <a:ext cx="304800" cy="3048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59416" name="Line 69"/>
            <p:cNvSpPr>
              <a:spLocks noChangeShapeType="1"/>
            </p:cNvSpPr>
            <p:nvPr/>
          </p:nvSpPr>
          <p:spPr bwMode="auto">
            <a:xfrm>
              <a:off x="4089079" y="2135658"/>
              <a:ext cx="0" cy="48736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17" name="Rectangle 70"/>
            <p:cNvSpPr>
              <a:spLocks noChangeArrowheads="1"/>
            </p:cNvSpPr>
            <p:nvPr/>
          </p:nvSpPr>
          <p:spPr bwMode="auto">
            <a:xfrm rot="5375772">
              <a:off x="3846191" y="1826096"/>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59418" name="Line 71"/>
            <p:cNvSpPr>
              <a:spLocks noChangeShapeType="1"/>
            </p:cNvSpPr>
            <p:nvPr/>
          </p:nvSpPr>
          <p:spPr bwMode="auto">
            <a:xfrm>
              <a:off x="4089079" y="1170458"/>
              <a:ext cx="0" cy="487363"/>
            </a:xfrm>
            <a:prstGeom prst="line">
              <a:avLst/>
            </a:prstGeom>
            <a:noFill/>
            <a:ln w="19050">
              <a:solidFill>
                <a:schemeClr val="tx2"/>
              </a:solidFill>
              <a:round/>
              <a:headEnd type="oval"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19" name="Rectangle 72"/>
            <p:cNvSpPr>
              <a:spLocks noChangeArrowheads="1"/>
            </p:cNvSpPr>
            <p:nvPr/>
          </p:nvSpPr>
          <p:spPr bwMode="auto">
            <a:xfrm>
              <a:off x="3492179" y="1675283"/>
              <a:ext cx="719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G</a:t>
              </a:r>
            </a:p>
          </p:txBody>
        </p:sp>
        <p:sp>
          <p:nvSpPr>
            <p:cNvPr id="59420" name="Oval 74"/>
            <p:cNvSpPr>
              <a:spLocks noChangeArrowheads="1"/>
            </p:cNvSpPr>
            <p:nvPr/>
          </p:nvSpPr>
          <p:spPr bwMode="auto">
            <a:xfrm>
              <a:off x="2771552" y="2065808"/>
              <a:ext cx="368300" cy="374650"/>
            </a:xfrm>
            <a:prstGeom prst="ellipse">
              <a:avLst/>
            </a:pr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59421" name="Line 75"/>
            <p:cNvSpPr>
              <a:spLocks noChangeShapeType="1"/>
            </p:cNvSpPr>
            <p:nvPr/>
          </p:nvSpPr>
          <p:spPr bwMode="auto">
            <a:xfrm flipV="1">
              <a:off x="2950940" y="1902296"/>
              <a:ext cx="0" cy="71913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22" name="Text Box 76"/>
            <p:cNvSpPr txBox="1">
              <a:spLocks noChangeArrowheads="1"/>
            </p:cNvSpPr>
            <p:nvPr/>
          </p:nvSpPr>
          <p:spPr bwMode="auto">
            <a:xfrm>
              <a:off x="2447702" y="1737196"/>
              <a:ext cx="3587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59423" name="Text Box 77"/>
            <p:cNvSpPr txBox="1">
              <a:spLocks noChangeArrowheads="1"/>
            </p:cNvSpPr>
            <p:nvPr/>
          </p:nvSpPr>
          <p:spPr bwMode="auto">
            <a:xfrm>
              <a:off x="2463577" y="2264246"/>
              <a:ext cx="2873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59424" name="Line 78"/>
            <p:cNvSpPr>
              <a:spLocks noChangeShapeType="1"/>
            </p:cNvSpPr>
            <p:nvPr/>
          </p:nvSpPr>
          <p:spPr bwMode="auto">
            <a:xfrm>
              <a:off x="3017615" y="1305396"/>
              <a:ext cx="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25" name="Line 79"/>
            <p:cNvSpPr>
              <a:spLocks noChangeShapeType="1"/>
            </p:cNvSpPr>
            <p:nvPr/>
          </p:nvSpPr>
          <p:spPr bwMode="auto">
            <a:xfrm>
              <a:off x="8377113" y="1156171"/>
              <a:ext cx="0" cy="503238"/>
            </a:xfrm>
            <a:prstGeom prst="line">
              <a:avLst/>
            </a:prstGeom>
            <a:noFill/>
            <a:ln w="19050">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26" name="Line 80"/>
            <p:cNvSpPr>
              <a:spLocks noChangeShapeType="1"/>
            </p:cNvSpPr>
            <p:nvPr/>
          </p:nvSpPr>
          <p:spPr bwMode="auto">
            <a:xfrm>
              <a:off x="8388225" y="2122958"/>
              <a:ext cx="0" cy="503238"/>
            </a:xfrm>
            <a:prstGeom prst="line">
              <a:avLst/>
            </a:prstGeom>
            <a:noFill/>
            <a:ln w="19050">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27" name="Text Box 81"/>
            <p:cNvSpPr txBox="1">
              <a:spLocks noChangeArrowheads="1"/>
            </p:cNvSpPr>
            <p:nvPr/>
          </p:nvSpPr>
          <p:spPr bwMode="auto">
            <a:xfrm>
              <a:off x="7800156" y="1648296"/>
              <a:ext cx="838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L</a:t>
              </a:r>
            </a:p>
          </p:txBody>
        </p:sp>
        <p:sp>
          <p:nvSpPr>
            <p:cNvPr id="59428" name="Rectangle 82"/>
            <p:cNvSpPr>
              <a:spLocks noChangeArrowheads="1"/>
            </p:cNvSpPr>
            <p:nvPr/>
          </p:nvSpPr>
          <p:spPr bwMode="auto">
            <a:xfrm rot="5375772">
              <a:off x="8131050" y="1808633"/>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59429" name="Rectangle 84"/>
            <p:cNvSpPr>
              <a:spLocks noChangeArrowheads="1"/>
            </p:cNvSpPr>
            <p:nvPr/>
          </p:nvSpPr>
          <p:spPr bwMode="auto">
            <a:xfrm rot="5375772">
              <a:off x="2708052" y="1564158"/>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59430" name="Rectangle 85"/>
            <p:cNvSpPr>
              <a:spLocks noChangeArrowheads="1"/>
            </p:cNvSpPr>
            <p:nvPr/>
          </p:nvSpPr>
          <p:spPr bwMode="auto">
            <a:xfrm>
              <a:off x="2395315" y="1402233"/>
              <a:ext cx="719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S</a:t>
              </a:r>
            </a:p>
          </p:txBody>
        </p:sp>
        <p:sp>
          <p:nvSpPr>
            <p:cNvPr id="59431" name="Line 86"/>
            <p:cNvSpPr>
              <a:spLocks noChangeShapeType="1"/>
            </p:cNvSpPr>
            <p:nvPr/>
          </p:nvSpPr>
          <p:spPr bwMode="auto">
            <a:xfrm>
              <a:off x="2950940" y="1172046"/>
              <a:ext cx="0" cy="215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32" name="Line 89"/>
            <p:cNvSpPr>
              <a:spLocks noChangeShapeType="1"/>
            </p:cNvSpPr>
            <p:nvPr/>
          </p:nvSpPr>
          <p:spPr bwMode="auto">
            <a:xfrm>
              <a:off x="6449691" y="2138833"/>
              <a:ext cx="0" cy="48736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33" name="Rectangle 90"/>
            <p:cNvSpPr>
              <a:spLocks noChangeArrowheads="1"/>
            </p:cNvSpPr>
            <p:nvPr/>
          </p:nvSpPr>
          <p:spPr bwMode="auto">
            <a:xfrm rot="5375772">
              <a:off x="6206804" y="1829271"/>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59434" name="Line 91"/>
            <p:cNvSpPr>
              <a:spLocks noChangeShapeType="1"/>
            </p:cNvSpPr>
            <p:nvPr/>
          </p:nvSpPr>
          <p:spPr bwMode="auto">
            <a:xfrm>
              <a:off x="6449691" y="1173633"/>
              <a:ext cx="0" cy="487363"/>
            </a:xfrm>
            <a:prstGeom prst="line">
              <a:avLst/>
            </a:prstGeom>
            <a:noFill/>
            <a:ln w="19050">
              <a:solidFill>
                <a:schemeClr val="tx2"/>
              </a:solidFill>
              <a:round/>
              <a:headEnd type="oval"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35" name="Rectangle 92"/>
            <p:cNvSpPr>
              <a:spLocks noChangeArrowheads="1"/>
            </p:cNvSpPr>
            <p:nvPr/>
          </p:nvSpPr>
          <p:spPr bwMode="auto">
            <a:xfrm>
              <a:off x="5902004" y="1640358"/>
              <a:ext cx="719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ds</a:t>
              </a:r>
            </a:p>
          </p:txBody>
        </p:sp>
        <p:sp>
          <p:nvSpPr>
            <p:cNvPr id="59436" name="Rectangle 96"/>
            <p:cNvSpPr>
              <a:spLocks noChangeArrowheads="1"/>
            </p:cNvSpPr>
            <p:nvPr/>
          </p:nvSpPr>
          <p:spPr bwMode="auto">
            <a:xfrm>
              <a:off x="4511354" y="1060921"/>
              <a:ext cx="2232025" cy="1657350"/>
            </a:xfrm>
            <a:prstGeom prst="rect">
              <a:avLst/>
            </a:prstGeom>
            <a:noFill/>
            <a:ln w="1905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59437" name="Line 86"/>
            <p:cNvSpPr>
              <a:spLocks noChangeShapeType="1"/>
            </p:cNvSpPr>
            <p:nvPr/>
          </p:nvSpPr>
          <p:spPr bwMode="auto">
            <a:xfrm>
              <a:off x="3586907" y="1056853"/>
              <a:ext cx="0" cy="215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38" name="Line 86"/>
            <p:cNvSpPr>
              <a:spLocks noChangeShapeType="1"/>
            </p:cNvSpPr>
            <p:nvPr/>
          </p:nvSpPr>
          <p:spPr bwMode="auto">
            <a:xfrm>
              <a:off x="3461445" y="1057746"/>
              <a:ext cx="0" cy="215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39" name="Line 65"/>
            <p:cNvSpPr>
              <a:spLocks noChangeShapeType="1"/>
            </p:cNvSpPr>
            <p:nvPr/>
          </p:nvSpPr>
          <p:spPr bwMode="auto">
            <a:xfrm flipH="1" flipV="1">
              <a:off x="2950939" y="1183853"/>
              <a:ext cx="51050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40" name="Line 65"/>
            <p:cNvSpPr>
              <a:spLocks noChangeShapeType="1"/>
            </p:cNvSpPr>
            <p:nvPr/>
          </p:nvSpPr>
          <p:spPr bwMode="auto">
            <a:xfrm flipH="1" flipV="1">
              <a:off x="7855793" y="1173633"/>
              <a:ext cx="51050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41" name="Line 86"/>
            <p:cNvSpPr>
              <a:spLocks noChangeShapeType="1"/>
            </p:cNvSpPr>
            <p:nvPr/>
          </p:nvSpPr>
          <p:spPr bwMode="auto">
            <a:xfrm>
              <a:off x="7733309" y="1066477"/>
              <a:ext cx="0" cy="215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42" name="Line 86"/>
            <p:cNvSpPr>
              <a:spLocks noChangeShapeType="1"/>
            </p:cNvSpPr>
            <p:nvPr/>
          </p:nvSpPr>
          <p:spPr bwMode="auto">
            <a:xfrm>
              <a:off x="7855793" y="1066378"/>
              <a:ext cx="0" cy="215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9443" name="对象 87"/>
            <p:cNvGraphicFramePr>
              <a:graphicFrameLocks noChangeAspect="1"/>
            </p:cNvGraphicFramePr>
            <p:nvPr/>
          </p:nvGraphicFramePr>
          <p:xfrm>
            <a:off x="3141365" y="1347614"/>
            <a:ext cx="400050" cy="1130300"/>
          </p:xfrm>
          <a:graphic>
            <a:graphicData uri="http://schemas.openxmlformats.org/presentationml/2006/ole">
              <mc:AlternateContent xmlns:mc="http://schemas.openxmlformats.org/markup-compatibility/2006">
                <mc:Choice xmlns:v="urn:schemas-microsoft-com:vml" Requires="v">
                  <p:oleObj spid="_x0000_s60413" name="公式" r:id="rId3" imgW="215713" imgH="583693" progId="Equation.3">
                    <p:embed/>
                  </p:oleObj>
                </mc:Choice>
                <mc:Fallback>
                  <p:oleObj name="公式" r:id="rId3" imgW="215713" imgH="583693" progId="Equation.3">
                    <p:embed/>
                    <p:pic>
                      <p:nvPicPr>
                        <p:cNvPr id="0" name="对象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1365" y="1347614"/>
                          <a:ext cx="40005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44" name="对象 88"/>
            <p:cNvGraphicFramePr>
              <a:graphicFrameLocks noChangeAspect="1"/>
            </p:cNvGraphicFramePr>
            <p:nvPr/>
          </p:nvGraphicFramePr>
          <p:xfrm>
            <a:off x="8503865" y="1294035"/>
            <a:ext cx="422275" cy="1130300"/>
          </p:xfrm>
          <a:graphic>
            <a:graphicData uri="http://schemas.openxmlformats.org/presentationml/2006/ole">
              <mc:AlternateContent xmlns:mc="http://schemas.openxmlformats.org/markup-compatibility/2006">
                <mc:Choice xmlns:v="urn:schemas-microsoft-com:vml" Requires="v">
                  <p:oleObj spid="_x0000_s60414" name="公式" r:id="rId5" imgW="228501" imgH="583947" progId="Equation.3">
                    <p:embed/>
                  </p:oleObj>
                </mc:Choice>
                <mc:Fallback>
                  <p:oleObj name="公式" r:id="rId5" imgW="228501" imgH="583947" progId="Equation.3">
                    <p:embed/>
                    <p:pic>
                      <p:nvPicPr>
                        <p:cNvPr id="0" name="对象 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3865" y="1294035"/>
                          <a:ext cx="42227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45" name="对象 89"/>
            <p:cNvGraphicFramePr>
              <a:graphicFrameLocks noChangeAspect="1"/>
            </p:cNvGraphicFramePr>
            <p:nvPr/>
          </p:nvGraphicFramePr>
          <p:xfrm>
            <a:off x="2395662" y="2052067"/>
            <a:ext cx="376237" cy="466725"/>
          </p:xfrm>
          <a:graphic>
            <a:graphicData uri="http://schemas.openxmlformats.org/presentationml/2006/ole">
              <mc:AlternateContent xmlns:mc="http://schemas.openxmlformats.org/markup-compatibility/2006">
                <mc:Choice xmlns:v="urn:schemas-microsoft-com:vml" Requires="v">
                  <p:oleObj spid="_x0000_s60415" name="公式" r:id="rId7" imgW="203112" imgH="241195" progId="Equation.3">
                    <p:embed/>
                  </p:oleObj>
                </mc:Choice>
                <mc:Fallback>
                  <p:oleObj name="公式" r:id="rId7" imgW="203112" imgH="241195" progId="Equation.3">
                    <p:embed/>
                    <p:pic>
                      <p:nvPicPr>
                        <p:cNvPr id="0" name="对象 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5662" y="2052067"/>
                          <a:ext cx="376237"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46" name="对象 91"/>
            <p:cNvGraphicFramePr>
              <a:graphicFrameLocks noChangeAspect="1"/>
            </p:cNvGraphicFramePr>
            <p:nvPr/>
          </p:nvGraphicFramePr>
          <p:xfrm>
            <a:off x="4826124" y="1366664"/>
            <a:ext cx="689421" cy="490537"/>
          </p:xfrm>
          <a:graphic>
            <a:graphicData uri="http://schemas.openxmlformats.org/presentationml/2006/ole">
              <mc:AlternateContent xmlns:mc="http://schemas.openxmlformats.org/markup-compatibility/2006">
                <mc:Choice xmlns:v="urn:schemas-microsoft-com:vml" Requires="v">
                  <p:oleObj spid="_x0000_s156672" name="公式" r:id="rId9" imgW="418918" imgH="253890" progId="Equation.3">
                    <p:embed/>
                  </p:oleObj>
                </mc:Choice>
                <mc:Fallback>
                  <p:oleObj name="公式" r:id="rId9" imgW="418918" imgH="253890" progId="Equation.3">
                    <p:embed/>
                    <p:pic>
                      <p:nvPicPr>
                        <p:cNvPr id="0" name="对象 9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26124" y="1366664"/>
                          <a:ext cx="689421"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47" name="对象 92"/>
            <p:cNvGraphicFramePr>
              <a:graphicFrameLocks noChangeAspect="1"/>
            </p:cNvGraphicFramePr>
            <p:nvPr/>
          </p:nvGraphicFramePr>
          <p:xfrm>
            <a:off x="3178820" y="329778"/>
            <a:ext cx="730250" cy="835025"/>
          </p:xfrm>
          <a:graphic>
            <a:graphicData uri="http://schemas.openxmlformats.org/presentationml/2006/ole">
              <mc:AlternateContent xmlns:mc="http://schemas.openxmlformats.org/markup-compatibility/2006">
                <mc:Choice xmlns:v="urn:schemas-microsoft-com:vml" Requires="v">
                  <p:oleObj spid="_x0000_s156673" name="公式" r:id="rId11" imgW="393529" imgH="431613" progId="Equation.3">
                    <p:embed/>
                  </p:oleObj>
                </mc:Choice>
                <mc:Fallback>
                  <p:oleObj name="公式" r:id="rId11" imgW="393529" imgH="431613" progId="Equation.3">
                    <p:embed/>
                    <p:pic>
                      <p:nvPicPr>
                        <p:cNvPr id="0" name="对象 9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78820" y="329778"/>
                          <a:ext cx="73025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48" name="对象 93"/>
            <p:cNvGraphicFramePr>
              <a:graphicFrameLocks noChangeAspect="1"/>
            </p:cNvGraphicFramePr>
            <p:nvPr/>
          </p:nvGraphicFramePr>
          <p:xfrm>
            <a:off x="7433171" y="340196"/>
            <a:ext cx="754062" cy="835025"/>
          </p:xfrm>
          <a:graphic>
            <a:graphicData uri="http://schemas.openxmlformats.org/presentationml/2006/ole">
              <mc:AlternateContent xmlns:mc="http://schemas.openxmlformats.org/markup-compatibility/2006">
                <mc:Choice xmlns:v="urn:schemas-microsoft-com:vml" Requires="v">
                  <p:oleObj spid="_x0000_s156674" name="公式" r:id="rId13" imgW="406224" imgH="431613" progId="Equation.3">
                    <p:embed/>
                  </p:oleObj>
                </mc:Choice>
                <mc:Fallback>
                  <p:oleObj name="公式" r:id="rId13" imgW="406224" imgH="431613" progId="Equation.3">
                    <p:embed/>
                    <p:pic>
                      <p:nvPicPr>
                        <p:cNvPr id="0" name="对象 9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33171" y="340196"/>
                          <a:ext cx="754062"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49" name="对象 134"/>
            <p:cNvGraphicFramePr>
              <a:graphicFrameLocks noChangeAspect="1"/>
            </p:cNvGraphicFramePr>
            <p:nvPr/>
          </p:nvGraphicFramePr>
          <p:xfrm>
            <a:off x="4581525" y="1318642"/>
            <a:ext cx="439738" cy="1152525"/>
          </p:xfrm>
          <a:graphic>
            <a:graphicData uri="http://schemas.openxmlformats.org/presentationml/2006/ole">
              <mc:AlternateContent xmlns:mc="http://schemas.openxmlformats.org/markup-compatibility/2006">
                <mc:Choice xmlns:v="urn:schemas-microsoft-com:vml" Requires="v">
                  <p:oleObj spid="_x0000_s156675" name="公式" r:id="rId15" imgW="266584" imgH="596641" progId="Equation.3">
                    <p:embed/>
                  </p:oleObj>
                </mc:Choice>
                <mc:Fallback>
                  <p:oleObj name="公式" r:id="rId15" imgW="266584" imgH="596641" progId="Equation.3">
                    <p:embed/>
                    <p:pic>
                      <p:nvPicPr>
                        <p:cNvPr id="0" name="对象 1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81525" y="1318642"/>
                          <a:ext cx="43973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9395" name="Rectangle 11"/>
          <p:cNvSpPr>
            <a:spLocks noChangeArrowheads="1"/>
          </p:cNvSpPr>
          <p:nvPr/>
        </p:nvSpPr>
        <p:spPr bwMode="auto">
          <a:xfrm>
            <a:off x="231775" y="771525"/>
            <a:ext cx="2392363"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ts val="2000"/>
              </a:spcAft>
              <a:buClr>
                <a:srgbClr val="FF0000"/>
              </a:buClr>
            </a:pPr>
            <a:r>
              <a:rPr kumimoji="1" lang="en-US" altLang="en-US" sz="2500" b="1">
                <a:solidFill>
                  <a:schemeClr val="tx2"/>
                </a:solidFill>
                <a:latin typeface="Times New Roman" panose="02020603050405020304" pitchFamily="18" charset="0"/>
              </a:rPr>
              <a:t>(2)</a:t>
            </a:r>
            <a:r>
              <a:rPr kumimoji="1" lang="zh-CN" altLang="en-US" sz="2800" b="1">
                <a:solidFill>
                  <a:schemeClr val="tx2"/>
                </a:solidFill>
                <a:latin typeface="Times New Roman" panose="02020603050405020304" pitchFamily="18" charset="0"/>
              </a:rPr>
              <a:t>正弦稳态小信号低频分析</a:t>
            </a:r>
            <a:endParaRPr kumimoji="1" lang="zh-CN" altLang="en-US" sz="2500" b="1">
              <a:solidFill>
                <a:schemeClr val="tx2"/>
              </a:solidFill>
              <a:latin typeface="Times New Roman" panose="02020603050405020304" pitchFamily="18" charset="0"/>
            </a:endParaRPr>
          </a:p>
        </p:txBody>
      </p:sp>
      <p:graphicFrame>
        <p:nvGraphicFramePr>
          <p:cNvPr id="53" name="对象 52"/>
          <p:cNvGraphicFramePr>
            <a:graphicFrameLocks noChangeAspect="1"/>
          </p:cNvGraphicFramePr>
          <p:nvPr/>
        </p:nvGraphicFramePr>
        <p:xfrm>
          <a:off x="450850" y="3314700"/>
          <a:ext cx="4344988" cy="962025"/>
        </p:xfrm>
        <a:graphic>
          <a:graphicData uri="http://schemas.openxmlformats.org/presentationml/2006/ole">
            <mc:AlternateContent xmlns:mc="http://schemas.openxmlformats.org/markup-compatibility/2006">
              <mc:Choice xmlns:v="urn:schemas-microsoft-com:vml" Requires="v">
                <p:oleObj spid="_x0000_s156676" name="公式" r:id="rId17" imgW="2413000" imgH="520700" progId="Equation.3">
                  <p:embed/>
                </p:oleObj>
              </mc:Choice>
              <mc:Fallback>
                <p:oleObj name="公式" r:id="rId17" imgW="2413000" imgH="520700" progId="Equation.3">
                  <p:embed/>
                  <p:pic>
                    <p:nvPicPr>
                      <p:cNvPr id="0" name="对象 5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0850" y="3314700"/>
                        <a:ext cx="4344988"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 name="对象 53"/>
          <p:cNvGraphicFramePr>
            <a:graphicFrameLocks noChangeAspect="1"/>
          </p:cNvGraphicFramePr>
          <p:nvPr/>
        </p:nvGraphicFramePr>
        <p:xfrm>
          <a:off x="6240463" y="3363913"/>
          <a:ext cx="2435225" cy="744537"/>
        </p:xfrm>
        <a:graphic>
          <a:graphicData uri="http://schemas.openxmlformats.org/presentationml/2006/ole">
            <mc:AlternateContent xmlns:mc="http://schemas.openxmlformats.org/markup-compatibility/2006">
              <mc:Choice xmlns:v="urn:schemas-microsoft-com:vml" Requires="v">
                <p:oleObj spid="_x0000_s156677" name="公式" r:id="rId19" imgW="1129810" imgH="304668" progId="Equation.3">
                  <p:embed/>
                </p:oleObj>
              </mc:Choice>
              <mc:Fallback>
                <p:oleObj name="公式" r:id="rId19" imgW="1129810" imgH="304668" progId="Equation.3">
                  <p:embed/>
                  <p:pic>
                    <p:nvPicPr>
                      <p:cNvPr id="0" name="对象 5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40463" y="3363913"/>
                        <a:ext cx="243522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 name="右箭头 55"/>
          <p:cNvSpPr/>
          <p:nvPr/>
        </p:nvSpPr>
        <p:spPr>
          <a:xfrm>
            <a:off x="5062538" y="3651250"/>
            <a:ext cx="936625" cy="215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7" name="Rectangle 11"/>
          <p:cNvSpPr>
            <a:spLocks noChangeArrowheads="1"/>
          </p:cNvSpPr>
          <p:nvPr/>
        </p:nvSpPr>
        <p:spPr bwMode="auto">
          <a:xfrm>
            <a:off x="107950" y="2819400"/>
            <a:ext cx="21844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080CB8"/>
                </a:solidFill>
                <a:latin typeface="Times New Roman" panose="02020603050405020304" pitchFamily="18" charset="0"/>
              </a:rPr>
              <a:t>下限截止频率</a:t>
            </a:r>
          </a:p>
        </p:txBody>
      </p:sp>
      <p:sp>
        <p:nvSpPr>
          <p:cNvPr id="58" name="椭圆 57"/>
          <p:cNvSpPr/>
          <p:nvPr/>
        </p:nvSpPr>
        <p:spPr>
          <a:xfrm>
            <a:off x="4030663" y="3759200"/>
            <a:ext cx="685800" cy="525463"/>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9" name="椭圆 58"/>
          <p:cNvSpPr/>
          <p:nvPr/>
        </p:nvSpPr>
        <p:spPr>
          <a:xfrm>
            <a:off x="1465263" y="3759200"/>
            <a:ext cx="685800" cy="525463"/>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0" name="Rectangle 11"/>
          <p:cNvSpPr>
            <a:spLocks noChangeArrowheads="1"/>
          </p:cNvSpPr>
          <p:nvPr/>
        </p:nvSpPr>
        <p:spPr bwMode="auto">
          <a:xfrm>
            <a:off x="4120332" y="788110"/>
            <a:ext cx="30972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FF0000"/>
                </a:solidFill>
                <a:latin typeface="黑体" pitchFamily="49" charset="-122"/>
                <a:ea typeface="黑体" pitchFamily="49" charset="-122"/>
              </a:rPr>
              <a:t>注意</a:t>
            </a:r>
            <a:r>
              <a:rPr kumimoji="1" lang="zh-CN" altLang="en-US" sz="2400" b="1" dirty="0">
                <a:solidFill>
                  <a:srgbClr val="0000FF"/>
                </a:solidFill>
                <a:latin typeface="黑体" pitchFamily="49" charset="-122"/>
                <a:ea typeface="黑体" pitchFamily="49" charset="-122"/>
              </a:rPr>
              <a:t>极间电容要</a:t>
            </a:r>
            <a:r>
              <a:rPr kumimoji="1" lang="zh-CN" altLang="en-US" sz="2400" b="1" dirty="0">
                <a:solidFill>
                  <a:srgbClr val="FF0000"/>
                </a:solidFill>
                <a:latin typeface="黑体" pitchFamily="49" charset="-122"/>
                <a:ea typeface="黑体" pitchFamily="49" charset="-122"/>
              </a:rPr>
              <a:t>开路！</a:t>
            </a:r>
          </a:p>
        </p:txBody>
      </p:sp>
      <p:graphicFrame>
        <p:nvGraphicFramePr>
          <p:cNvPr id="62" name="对象 61">
            <a:extLst>
              <a:ext uri="{FF2B5EF4-FFF2-40B4-BE49-F238E27FC236}">
                <a16:creationId xmlns:a16="http://schemas.microsoft.com/office/drawing/2014/main" id="{EB2633E3-6D2C-4D5D-B9D8-367799931927}"/>
              </a:ext>
            </a:extLst>
          </p:cNvPr>
          <p:cNvGraphicFramePr>
            <a:graphicFrameLocks noChangeAspect="1"/>
          </p:cNvGraphicFramePr>
          <p:nvPr>
            <p:extLst>
              <p:ext uri="{D42A27DB-BD31-4B8C-83A1-F6EECF244321}">
                <p14:modId xmlns:p14="http://schemas.microsoft.com/office/powerpoint/2010/main" val="1670958101"/>
              </p:ext>
            </p:extLst>
          </p:nvPr>
        </p:nvGraphicFramePr>
        <p:xfrm>
          <a:off x="2699792" y="4376053"/>
          <a:ext cx="3244850" cy="608012"/>
        </p:xfrm>
        <a:graphic>
          <a:graphicData uri="http://schemas.openxmlformats.org/presentationml/2006/ole">
            <mc:AlternateContent xmlns:mc="http://schemas.openxmlformats.org/markup-compatibility/2006">
              <mc:Choice xmlns:v="urn:schemas-microsoft-com:vml" Requires="v">
                <p:oleObj spid="_x0000_s156678" name="公式" r:id="rId21" imgW="1422400" imgH="254000" progId="Equation.3">
                  <p:embed/>
                </p:oleObj>
              </mc:Choice>
              <mc:Fallback>
                <p:oleObj name="公式" r:id="rId21" imgW="1422400" imgH="254000" progId="Equation.3">
                  <p:embed/>
                  <p:pic>
                    <p:nvPicPr>
                      <p:cNvPr id="3" name="对象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99792" y="4376053"/>
                        <a:ext cx="3244850"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linds(horizontal)">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blinds(horizontal)">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blinds(horizontal)">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heel(1)">
                                      <p:cBhvr>
                                        <p:cTn id="22" dur="20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heel(1)">
                                      <p:cBhvr>
                                        <p:cTn id="27" dur="20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left)">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blinds(horizontal)">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blinds(horizontal)">
                                      <p:cBhvr>
                                        <p:cTn id="4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utoUpdateAnimBg="0"/>
      <p:bldP spid="58" grpId="0" animBg="1"/>
      <p:bldP spid="59" grpId="0" animBg="1"/>
      <p:bldP spid="60"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1"/>
          <p:cNvSpPr>
            <a:spLocks noChangeArrowheads="1"/>
          </p:cNvSpPr>
          <p:nvPr/>
        </p:nvSpPr>
        <p:spPr bwMode="auto">
          <a:xfrm>
            <a:off x="3351213" y="700088"/>
            <a:ext cx="1528762"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Aft>
                <a:spcPts val="2000"/>
              </a:spcAft>
              <a:buClr>
                <a:srgbClr val="FF0000"/>
              </a:buClr>
            </a:pPr>
            <a:r>
              <a:rPr kumimoji="1" lang="en-US" altLang="en-US" sz="2800" b="1" dirty="0">
                <a:solidFill>
                  <a:srgbClr val="080CB8"/>
                </a:solidFill>
                <a:latin typeface="Times New Roman" panose="02020603050405020304" pitchFamily="18" charset="0"/>
              </a:rPr>
              <a:t> </a:t>
            </a:r>
            <a:r>
              <a:rPr kumimoji="1" lang="zh-CN" altLang="en-US" sz="2800" b="1" dirty="0">
                <a:solidFill>
                  <a:srgbClr val="080CB8"/>
                </a:solidFill>
                <a:latin typeface="Times New Roman" panose="02020603050405020304" pitchFamily="18" charset="0"/>
              </a:rPr>
              <a:t>共源</a:t>
            </a:r>
          </a:p>
        </p:txBody>
      </p:sp>
      <p:grpSp>
        <p:nvGrpSpPr>
          <p:cNvPr id="4" name="组合 3"/>
          <p:cNvGrpSpPr>
            <a:grpSpLocks/>
          </p:cNvGrpSpPr>
          <p:nvPr/>
        </p:nvGrpSpPr>
        <p:grpSpPr bwMode="auto">
          <a:xfrm>
            <a:off x="117475" y="1346200"/>
            <a:ext cx="4960938" cy="1352550"/>
            <a:chOff x="2384202" y="1081782"/>
            <a:chExt cx="6453411" cy="1758950"/>
          </a:xfrm>
        </p:grpSpPr>
        <p:sp>
          <p:nvSpPr>
            <p:cNvPr id="61496" name="Line 46"/>
            <p:cNvSpPr>
              <a:spLocks noChangeShapeType="1"/>
            </p:cNvSpPr>
            <p:nvPr/>
          </p:nvSpPr>
          <p:spPr bwMode="auto">
            <a:xfrm flipV="1">
              <a:off x="2946178" y="2643882"/>
              <a:ext cx="5355234" cy="317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97" name="Line 50"/>
            <p:cNvSpPr>
              <a:spLocks noChangeShapeType="1"/>
            </p:cNvSpPr>
            <p:nvPr/>
          </p:nvSpPr>
          <p:spPr bwMode="auto">
            <a:xfrm flipV="1">
              <a:off x="5997948" y="1188144"/>
              <a:ext cx="2303463"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98" name="Line 51"/>
            <p:cNvSpPr>
              <a:spLocks noChangeShapeType="1"/>
            </p:cNvSpPr>
            <p:nvPr/>
          </p:nvSpPr>
          <p:spPr bwMode="auto">
            <a:xfrm>
              <a:off x="7566398" y="2162869"/>
              <a:ext cx="0" cy="48736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99" name="Line 52"/>
            <p:cNvSpPr>
              <a:spLocks noChangeShapeType="1"/>
            </p:cNvSpPr>
            <p:nvPr/>
          </p:nvSpPr>
          <p:spPr bwMode="auto">
            <a:xfrm flipV="1">
              <a:off x="5859836" y="2840732"/>
              <a:ext cx="30003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500" name="Text Box 53"/>
            <p:cNvSpPr txBox="1">
              <a:spLocks noChangeArrowheads="1"/>
            </p:cNvSpPr>
            <p:nvPr/>
          </p:nvSpPr>
          <p:spPr bwMode="auto">
            <a:xfrm>
              <a:off x="6974262" y="1686619"/>
              <a:ext cx="750889" cy="460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D</a:t>
              </a:r>
            </a:p>
          </p:txBody>
        </p:sp>
        <p:sp>
          <p:nvSpPr>
            <p:cNvPr id="61501" name="Rectangle 54"/>
            <p:cNvSpPr>
              <a:spLocks noChangeArrowheads="1"/>
            </p:cNvSpPr>
            <p:nvPr/>
          </p:nvSpPr>
          <p:spPr bwMode="auto">
            <a:xfrm rot="5375772">
              <a:off x="7323511" y="1842194"/>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502" name="Line 55"/>
            <p:cNvSpPr>
              <a:spLocks noChangeShapeType="1"/>
            </p:cNvSpPr>
            <p:nvPr/>
          </p:nvSpPr>
          <p:spPr bwMode="auto">
            <a:xfrm>
              <a:off x="7566398" y="1186557"/>
              <a:ext cx="0" cy="487363"/>
            </a:xfrm>
            <a:prstGeom prst="line">
              <a:avLst/>
            </a:prstGeom>
            <a:noFill/>
            <a:ln w="19050">
              <a:solidFill>
                <a:schemeClr val="tx2"/>
              </a:solidFill>
              <a:round/>
              <a:headEnd type="oval"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503" name="Line 59"/>
            <p:cNvSpPr>
              <a:spLocks noChangeShapeType="1"/>
            </p:cNvSpPr>
            <p:nvPr/>
          </p:nvSpPr>
          <p:spPr bwMode="auto">
            <a:xfrm>
              <a:off x="6010648" y="2093019"/>
              <a:ext cx="0" cy="55721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504" name="Line 60"/>
            <p:cNvSpPr>
              <a:spLocks noChangeShapeType="1"/>
            </p:cNvSpPr>
            <p:nvPr/>
          </p:nvSpPr>
          <p:spPr bwMode="auto">
            <a:xfrm flipH="1">
              <a:off x="5997948" y="1204019"/>
              <a:ext cx="0" cy="4318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505" name="Line 61"/>
            <p:cNvSpPr>
              <a:spLocks noChangeShapeType="1"/>
            </p:cNvSpPr>
            <p:nvPr/>
          </p:nvSpPr>
          <p:spPr bwMode="auto">
            <a:xfrm flipV="1">
              <a:off x="5782048" y="1877119"/>
              <a:ext cx="431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506" name="Line 63"/>
            <p:cNvSpPr>
              <a:spLocks noChangeShapeType="1"/>
            </p:cNvSpPr>
            <p:nvPr/>
          </p:nvSpPr>
          <p:spPr bwMode="auto">
            <a:xfrm>
              <a:off x="6010648" y="2070794"/>
              <a:ext cx="0" cy="209550"/>
            </a:xfrm>
            <a:prstGeom prst="line">
              <a:avLst/>
            </a:prstGeom>
            <a:noFill/>
            <a:ln w="1905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61507" name="Line 64"/>
            <p:cNvSpPr>
              <a:spLocks noChangeShapeType="1"/>
            </p:cNvSpPr>
            <p:nvPr/>
          </p:nvSpPr>
          <p:spPr bwMode="auto">
            <a:xfrm>
              <a:off x="6010648" y="2631182"/>
              <a:ext cx="0" cy="209550"/>
            </a:xfrm>
            <a:prstGeom prst="line">
              <a:avLst/>
            </a:prstGeom>
            <a:noFill/>
            <a:ln w="19050">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508" name="Line 65"/>
            <p:cNvSpPr>
              <a:spLocks noChangeShapeType="1"/>
            </p:cNvSpPr>
            <p:nvPr/>
          </p:nvSpPr>
          <p:spPr bwMode="auto">
            <a:xfrm flipH="1" flipV="1">
              <a:off x="2941415" y="1197669"/>
              <a:ext cx="1863056" cy="635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509" name="Rectangle 68"/>
            <p:cNvSpPr>
              <a:spLocks noChangeArrowheads="1"/>
            </p:cNvSpPr>
            <p:nvPr/>
          </p:nvSpPr>
          <p:spPr bwMode="auto">
            <a:xfrm rot="2620672">
              <a:off x="5845548" y="1716782"/>
              <a:ext cx="304800" cy="3048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510" name="Line 69"/>
            <p:cNvSpPr>
              <a:spLocks noChangeShapeType="1"/>
            </p:cNvSpPr>
            <p:nvPr/>
          </p:nvSpPr>
          <p:spPr bwMode="auto">
            <a:xfrm>
              <a:off x="4026596" y="2156519"/>
              <a:ext cx="0" cy="48736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511" name="Rectangle 70"/>
            <p:cNvSpPr>
              <a:spLocks noChangeArrowheads="1"/>
            </p:cNvSpPr>
            <p:nvPr/>
          </p:nvSpPr>
          <p:spPr bwMode="auto">
            <a:xfrm rot="5375772">
              <a:off x="3783708" y="1846957"/>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512" name="Line 71"/>
            <p:cNvSpPr>
              <a:spLocks noChangeShapeType="1"/>
            </p:cNvSpPr>
            <p:nvPr/>
          </p:nvSpPr>
          <p:spPr bwMode="auto">
            <a:xfrm>
              <a:off x="4026596" y="1191319"/>
              <a:ext cx="0" cy="487363"/>
            </a:xfrm>
            <a:prstGeom prst="line">
              <a:avLst/>
            </a:prstGeom>
            <a:noFill/>
            <a:ln w="19050">
              <a:solidFill>
                <a:schemeClr val="tx2"/>
              </a:solidFill>
              <a:round/>
              <a:headEnd type="oval"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513" name="Rectangle 72"/>
            <p:cNvSpPr>
              <a:spLocks noChangeArrowheads="1"/>
            </p:cNvSpPr>
            <p:nvPr/>
          </p:nvSpPr>
          <p:spPr bwMode="auto">
            <a:xfrm>
              <a:off x="3429696" y="1696144"/>
              <a:ext cx="719138" cy="460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G</a:t>
              </a:r>
            </a:p>
          </p:txBody>
        </p:sp>
        <p:sp>
          <p:nvSpPr>
            <p:cNvPr id="61514" name="Oval 74"/>
            <p:cNvSpPr>
              <a:spLocks noChangeArrowheads="1"/>
            </p:cNvSpPr>
            <p:nvPr/>
          </p:nvSpPr>
          <p:spPr bwMode="auto">
            <a:xfrm>
              <a:off x="2762027" y="2101601"/>
              <a:ext cx="368300" cy="359717"/>
            </a:xfrm>
            <a:prstGeom prst="ellipse">
              <a:avLst/>
            </a:pr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515" name="Line 75"/>
            <p:cNvSpPr>
              <a:spLocks noChangeShapeType="1"/>
            </p:cNvSpPr>
            <p:nvPr/>
          </p:nvSpPr>
          <p:spPr bwMode="auto">
            <a:xfrm flipV="1">
              <a:off x="2941415" y="1923157"/>
              <a:ext cx="0" cy="71913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516" name="Text Box 76"/>
            <p:cNvSpPr txBox="1">
              <a:spLocks noChangeArrowheads="1"/>
            </p:cNvSpPr>
            <p:nvPr/>
          </p:nvSpPr>
          <p:spPr bwMode="auto">
            <a:xfrm>
              <a:off x="2438177" y="1758057"/>
              <a:ext cx="394221" cy="460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a:t>
              </a:r>
            </a:p>
          </p:txBody>
        </p:sp>
        <p:sp>
          <p:nvSpPr>
            <p:cNvPr id="61517" name="Text Box 77"/>
            <p:cNvSpPr txBox="1">
              <a:spLocks noChangeArrowheads="1"/>
            </p:cNvSpPr>
            <p:nvPr/>
          </p:nvSpPr>
          <p:spPr bwMode="auto">
            <a:xfrm>
              <a:off x="2454052" y="2285106"/>
              <a:ext cx="326252" cy="460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a:t>
              </a:r>
            </a:p>
          </p:txBody>
        </p:sp>
        <p:sp>
          <p:nvSpPr>
            <p:cNvPr id="61518" name="Line 78"/>
            <p:cNvSpPr>
              <a:spLocks noChangeShapeType="1"/>
            </p:cNvSpPr>
            <p:nvPr/>
          </p:nvSpPr>
          <p:spPr bwMode="auto">
            <a:xfrm>
              <a:off x="3008090" y="1326257"/>
              <a:ext cx="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519" name="Line 79"/>
            <p:cNvSpPr>
              <a:spLocks noChangeShapeType="1"/>
            </p:cNvSpPr>
            <p:nvPr/>
          </p:nvSpPr>
          <p:spPr bwMode="auto">
            <a:xfrm>
              <a:off x="8301411" y="1177032"/>
              <a:ext cx="0" cy="503238"/>
            </a:xfrm>
            <a:prstGeom prst="line">
              <a:avLst/>
            </a:prstGeom>
            <a:noFill/>
            <a:ln w="19050">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520" name="Line 80"/>
            <p:cNvSpPr>
              <a:spLocks noChangeShapeType="1"/>
            </p:cNvSpPr>
            <p:nvPr/>
          </p:nvSpPr>
          <p:spPr bwMode="auto">
            <a:xfrm>
              <a:off x="8312523" y="2143819"/>
              <a:ext cx="0" cy="503238"/>
            </a:xfrm>
            <a:prstGeom prst="line">
              <a:avLst/>
            </a:prstGeom>
            <a:noFill/>
            <a:ln w="19050">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521" name="Text Box 81"/>
            <p:cNvSpPr txBox="1">
              <a:spLocks noChangeArrowheads="1"/>
            </p:cNvSpPr>
            <p:nvPr/>
          </p:nvSpPr>
          <p:spPr bwMode="auto">
            <a:xfrm>
              <a:off x="7733086" y="1669157"/>
              <a:ext cx="838201" cy="460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L</a:t>
              </a:r>
            </a:p>
          </p:txBody>
        </p:sp>
        <p:sp>
          <p:nvSpPr>
            <p:cNvPr id="61522" name="Rectangle 82"/>
            <p:cNvSpPr>
              <a:spLocks noChangeArrowheads="1"/>
            </p:cNvSpPr>
            <p:nvPr/>
          </p:nvSpPr>
          <p:spPr bwMode="auto">
            <a:xfrm rot="5375772">
              <a:off x="8055348" y="1829494"/>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523" name="Rectangle 84"/>
            <p:cNvSpPr>
              <a:spLocks noChangeArrowheads="1"/>
            </p:cNvSpPr>
            <p:nvPr/>
          </p:nvSpPr>
          <p:spPr bwMode="auto">
            <a:xfrm rot="5375772">
              <a:off x="2698527" y="1585019"/>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524" name="Rectangle 85"/>
            <p:cNvSpPr>
              <a:spLocks noChangeArrowheads="1"/>
            </p:cNvSpPr>
            <p:nvPr/>
          </p:nvSpPr>
          <p:spPr bwMode="auto">
            <a:xfrm>
              <a:off x="2385790" y="1423094"/>
              <a:ext cx="719138" cy="460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S</a:t>
              </a:r>
            </a:p>
          </p:txBody>
        </p:sp>
        <p:sp>
          <p:nvSpPr>
            <p:cNvPr id="61525" name="Line 86"/>
            <p:cNvSpPr>
              <a:spLocks noChangeShapeType="1"/>
            </p:cNvSpPr>
            <p:nvPr/>
          </p:nvSpPr>
          <p:spPr bwMode="auto">
            <a:xfrm>
              <a:off x="2941415" y="1192907"/>
              <a:ext cx="0" cy="215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26" name="Line 89"/>
            <p:cNvSpPr>
              <a:spLocks noChangeShapeType="1"/>
            </p:cNvSpPr>
            <p:nvPr/>
          </p:nvSpPr>
          <p:spPr bwMode="auto">
            <a:xfrm>
              <a:off x="6794873" y="2159694"/>
              <a:ext cx="0" cy="48736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527" name="Rectangle 90"/>
            <p:cNvSpPr>
              <a:spLocks noChangeArrowheads="1"/>
            </p:cNvSpPr>
            <p:nvPr/>
          </p:nvSpPr>
          <p:spPr bwMode="auto">
            <a:xfrm rot="5375772">
              <a:off x="6551986" y="1850132"/>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528" name="Line 91"/>
            <p:cNvSpPr>
              <a:spLocks noChangeShapeType="1"/>
            </p:cNvSpPr>
            <p:nvPr/>
          </p:nvSpPr>
          <p:spPr bwMode="auto">
            <a:xfrm>
              <a:off x="6794873" y="1194494"/>
              <a:ext cx="0" cy="487363"/>
            </a:xfrm>
            <a:prstGeom prst="line">
              <a:avLst/>
            </a:prstGeom>
            <a:noFill/>
            <a:ln w="19050">
              <a:solidFill>
                <a:schemeClr val="tx2"/>
              </a:solidFill>
              <a:round/>
              <a:headEnd type="oval"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529" name="Rectangle 92"/>
            <p:cNvSpPr>
              <a:spLocks noChangeArrowheads="1"/>
            </p:cNvSpPr>
            <p:nvPr/>
          </p:nvSpPr>
          <p:spPr bwMode="auto">
            <a:xfrm>
              <a:off x="6247185" y="1661220"/>
              <a:ext cx="719138" cy="460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ds</a:t>
              </a:r>
            </a:p>
          </p:txBody>
        </p:sp>
        <p:sp>
          <p:nvSpPr>
            <p:cNvPr id="61530" name="Rectangle 96"/>
            <p:cNvSpPr>
              <a:spLocks noChangeArrowheads="1"/>
            </p:cNvSpPr>
            <p:nvPr/>
          </p:nvSpPr>
          <p:spPr bwMode="auto">
            <a:xfrm>
              <a:off x="4572000" y="1081782"/>
              <a:ext cx="2516561" cy="1657350"/>
            </a:xfrm>
            <a:prstGeom prst="rect">
              <a:avLst/>
            </a:prstGeom>
            <a:noFill/>
            <a:ln w="1905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1531" name="对象 103"/>
            <p:cNvGraphicFramePr>
              <a:graphicFrameLocks noChangeAspect="1"/>
            </p:cNvGraphicFramePr>
            <p:nvPr/>
          </p:nvGraphicFramePr>
          <p:xfrm>
            <a:off x="5175932" y="1365150"/>
            <a:ext cx="677863" cy="485775"/>
          </p:xfrm>
          <a:graphic>
            <a:graphicData uri="http://schemas.openxmlformats.org/presentationml/2006/ole">
              <mc:AlternateContent xmlns:mc="http://schemas.openxmlformats.org/markup-compatibility/2006">
                <mc:Choice xmlns:v="urn:schemas-microsoft-com:vml" Requires="v">
                  <p:oleObj spid="_x0000_s147094" name="公式" r:id="rId3" imgW="418918" imgH="253890" progId="Equation.3">
                    <p:embed/>
                  </p:oleObj>
                </mc:Choice>
                <mc:Fallback>
                  <p:oleObj name="公式" r:id="rId3" imgW="418918" imgH="253890" progId="Equation.3">
                    <p:embed/>
                    <p:pic>
                      <p:nvPicPr>
                        <p:cNvPr id="0" name="对象 1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5932" y="1365150"/>
                          <a:ext cx="67786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32" name="对象 104"/>
            <p:cNvGraphicFramePr>
              <a:graphicFrameLocks noChangeAspect="1"/>
            </p:cNvGraphicFramePr>
            <p:nvPr/>
          </p:nvGraphicFramePr>
          <p:xfrm>
            <a:off x="4264918" y="1328370"/>
            <a:ext cx="495300" cy="1154112"/>
          </p:xfrm>
          <a:graphic>
            <a:graphicData uri="http://schemas.openxmlformats.org/presentationml/2006/ole">
              <mc:AlternateContent xmlns:mc="http://schemas.openxmlformats.org/markup-compatibility/2006">
                <mc:Choice xmlns:v="urn:schemas-microsoft-com:vml" Requires="v">
                  <p:oleObj spid="_x0000_s147095" name="公式" r:id="rId5" imgW="266584" imgH="596641" progId="Equation.3">
                    <p:embed/>
                  </p:oleObj>
                </mc:Choice>
                <mc:Fallback>
                  <p:oleObj name="公式" r:id="rId5" imgW="266584" imgH="596641" progId="Equation.3">
                    <p:embed/>
                    <p:pic>
                      <p:nvPicPr>
                        <p:cNvPr id="0" name="对象 1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4918" y="1328370"/>
                          <a:ext cx="495300"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33" name="对象 105"/>
            <p:cNvGraphicFramePr>
              <a:graphicFrameLocks noChangeAspect="1"/>
            </p:cNvGraphicFramePr>
            <p:nvPr/>
          </p:nvGraphicFramePr>
          <p:xfrm>
            <a:off x="8413750" y="1323975"/>
            <a:ext cx="423863" cy="1130300"/>
          </p:xfrm>
          <a:graphic>
            <a:graphicData uri="http://schemas.openxmlformats.org/presentationml/2006/ole">
              <mc:AlternateContent xmlns:mc="http://schemas.openxmlformats.org/markup-compatibility/2006">
                <mc:Choice xmlns:v="urn:schemas-microsoft-com:vml" Requires="v">
                  <p:oleObj spid="_x0000_s147096" name="公式" r:id="rId7" imgW="228501" imgH="583947" progId="Equation.3">
                    <p:embed/>
                  </p:oleObj>
                </mc:Choice>
                <mc:Fallback>
                  <p:oleObj name="公式" r:id="rId7" imgW="228501" imgH="583947" progId="Equation.3">
                    <p:embed/>
                    <p:pic>
                      <p:nvPicPr>
                        <p:cNvPr id="0" name="对象 10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3750" y="1323975"/>
                          <a:ext cx="423863"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34" name="Line 65"/>
            <p:cNvSpPr>
              <a:spLocks noChangeShapeType="1"/>
            </p:cNvSpPr>
            <p:nvPr/>
          </p:nvSpPr>
          <p:spPr bwMode="auto">
            <a:xfrm flipH="1">
              <a:off x="4810558" y="1195188"/>
              <a:ext cx="1587" cy="667122"/>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zh-CN" altLang="en-US"/>
            </a:p>
          </p:txBody>
        </p:sp>
        <p:sp>
          <p:nvSpPr>
            <p:cNvPr id="61535" name="Line 66"/>
            <p:cNvSpPr>
              <a:spLocks noChangeShapeType="1"/>
            </p:cNvSpPr>
            <p:nvPr/>
          </p:nvSpPr>
          <p:spPr bwMode="auto">
            <a:xfrm>
              <a:off x="4801033" y="1973434"/>
              <a:ext cx="3175" cy="677605"/>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zh-CN" altLang="en-US"/>
            </a:p>
          </p:txBody>
        </p:sp>
        <p:sp>
          <p:nvSpPr>
            <p:cNvPr id="61536" name="Line 67"/>
            <p:cNvSpPr>
              <a:spLocks noChangeShapeType="1"/>
            </p:cNvSpPr>
            <p:nvPr/>
          </p:nvSpPr>
          <p:spPr bwMode="auto">
            <a:xfrm>
              <a:off x="4695117" y="1862310"/>
              <a:ext cx="2159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zh-CN" altLang="en-US"/>
            </a:p>
          </p:txBody>
        </p:sp>
        <p:sp>
          <p:nvSpPr>
            <p:cNvPr id="61537" name="Line 68"/>
            <p:cNvSpPr>
              <a:spLocks noChangeShapeType="1"/>
            </p:cNvSpPr>
            <p:nvPr/>
          </p:nvSpPr>
          <p:spPr bwMode="auto">
            <a:xfrm>
              <a:off x="4690925" y="1965498"/>
              <a:ext cx="2159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zh-CN" altLang="en-US"/>
            </a:p>
          </p:txBody>
        </p:sp>
        <p:graphicFrame>
          <p:nvGraphicFramePr>
            <p:cNvPr id="61538" name="Object 69"/>
            <p:cNvGraphicFramePr>
              <a:graphicFrameLocks noChangeAspect="1"/>
            </p:cNvGraphicFramePr>
            <p:nvPr/>
          </p:nvGraphicFramePr>
          <p:xfrm>
            <a:off x="4828517" y="1688718"/>
            <a:ext cx="720725" cy="754062"/>
          </p:xfrm>
          <a:graphic>
            <a:graphicData uri="http://schemas.openxmlformats.org/presentationml/2006/ole">
              <mc:AlternateContent xmlns:mc="http://schemas.openxmlformats.org/markup-compatibility/2006">
                <mc:Choice xmlns:v="urn:schemas-microsoft-com:vml" Requires="v">
                  <p:oleObj spid="_x0000_s147097" name="公式" r:id="rId9" imgW="444307" imgH="444307" progId="Equation.3">
                    <p:embed/>
                  </p:oleObj>
                </mc:Choice>
                <mc:Fallback>
                  <p:oleObj name="公式" r:id="rId9" imgW="444307" imgH="444307" progId="Equation.3">
                    <p:embed/>
                    <p:pic>
                      <p:nvPicPr>
                        <p:cNvPr id="0" name="Object 6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28517" y="1688718"/>
                          <a:ext cx="720725"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39" name="对象 112"/>
            <p:cNvGraphicFramePr>
              <a:graphicFrameLocks noChangeAspect="1"/>
            </p:cNvGraphicFramePr>
            <p:nvPr/>
          </p:nvGraphicFramePr>
          <p:xfrm>
            <a:off x="3128350" y="1361975"/>
            <a:ext cx="400050" cy="1130300"/>
          </p:xfrm>
          <a:graphic>
            <a:graphicData uri="http://schemas.openxmlformats.org/presentationml/2006/ole">
              <mc:AlternateContent xmlns:mc="http://schemas.openxmlformats.org/markup-compatibility/2006">
                <mc:Choice xmlns:v="urn:schemas-microsoft-com:vml" Requires="v">
                  <p:oleObj spid="_x0000_s147098" name="公式" r:id="rId11" imgW="215713" imgH="583693" progId="Equation.3">
                    <p:embed/>
                  </p:oleObj>
                </mc:Choice>
                <mc:Fallback>
                  <p:oleObj name="公式" r:id="rId11" imgW="215713" imgH="583693" progId="Equation.3">
                    <p:embed/>
                    <p:pic>
                      <p:nvPicPr>
                        <p:cNvPr id="0" name="对象 1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8350" y="1361975"/>
                          <a:ext cx="40005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40" name="对象 114"/>
            <p:cNvGraphicFramePr>
              <a:graphicFrameLocks noChangeAspect="1"/>
            </p:cNvGraphicFramePr>
            <p:nvPr/>
          </p:nvGraphicFramePr>
          <p:xfrm>
            <a:off x="2384202" y="2078873"/>
            <a:ext cx="376238" cy="466725"/>
          </p:xfrm>
          <a:graphic>
            <a:graphicData uri="http://schemas.openxmlformats.org/presentationml/2006/ole">
              <mc:AlternateContent xmlns:mc="http://schemas.openxmlformats.org/markup-compatibility/2006">
                <mc:Choice xmlns:v="urn:schemas-microsoft-com:vml" Requires="v">
                  <p:oleObj spid="_x0000_s147099" name="公式" r:id="rId13" imgW="203112" imgH="241195" progId="Equation.3">
                    <p:embed/>
                  </p:oleObj>
                </mc:Choice>
                <mc:Fallback>
                  <p:oleObj name="公式" r:id="rId13" imgW="203112" imgH="241195" progId="Equation.3">
                    <p:embed/>
                    <p:pic>
                      <p:nvPicPr>
                        <p:cNvPr id="0" name="对象 1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84202" y="2078873"/>
                          <a:ext cx="376238"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1" name="对象 50"/>
          <p:cNvGraphicFramePr>
            <a:graphicFrameLocks noChangeAspect="1"/>
          </p:cNvGraphicFramePr>
          <p:nvPr/>
        </p:nvGraphicFramePr>
        <p:xfrm>
          <a:off x="5148263" y="801688"/>
          <a:ext cx="3546475" cy="889000"/>
        </p:xfrm>
        <a:graphic>
          <a:graphicData uri="http://schemas.openxmlformats.org/presentationml/2006/ole">
            <mc:AlternateContent xmlns:mc="http://schemas.openxmlformats.org/markup-compatibility/2006">
              <mc:Choice xmlns:v="urn:schemas-microsoft-com:vml" Requires="v">
                <p:oleObj spid="_x0000_s147100" name="公式" r:id="rId15" imgW="2184400" imgH="533400" progId="Equation.3">
                  <p:embed/>
                </p:oleObj>
              </mc:Choice>
              <mc:Fallback>
                <p:oleObj name="公式" r:id="rId15" imgW="2184400" imgH="533400" progId="Equation.3">
                  <p:embed/>
                  <p:pic>
                    <p:nvPicPr>
                      <p:cNvPr id="0" name="对象 5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48263" y="801688"/>
                        <a:ext cx="354647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2" name="组合 51"/>
          <p:cNvGrpSpPr>
            <a:grpSpLocks/>
          </p:cNvGrpSpPr>
          <p:nvPr/>
        </p:nvGrpSpPr>
        <p:grpSpPr bwMode="auto">
          <a:xfrm>
            <a:off x="92075" y="2747963"/>
            <a:ext cx="4984750" cy="1900237"/>
            <a:chOff x="2395315" y="329778"/>
            <a:chExt cx="6530825" cy="2490093"/>
          </a:xfrm>
        </p:grpSpPr>
        <p:sp>
          <p:nvSpPr>
            <p:cNvPr id="61448" name="Line 46"/>
            <p:cNvSpPr>
              <a:spLocks noChangeShapeType="1"/>
            </p:cNvSpPr>
            <p:nvPr/>
          </p:nvSpPr>
          <p:spPr bwMode="auto">
            <a:xfrm flipV="1">
              <a:off x="2950940" y="2627781"/>
              <a:ext cx="5437286" cy="159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49" name="Line 50"/>
            <p:cNvSpPr>
              <a:spLocks noChangeShapeType="1"/>
            </p:cNvSpPr>
            <p:nvPr/>
          </p:nvSpPr>
          <p:spPr bwMode="auto">
            <a:xfrm>
              <a:off x="5652766" y="1166043"/>
              <a:ext cx="2080543"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50" name="Line 51"/>
            <p:cNvSpPr>
              <a:spLocks noChangeShapeType="1"/>
            </p:cNvSpPr>
            <p:nvPr/>
          </p:nvSpPr>
          <p:spPr bwMode="auto">
            <a:xfrm>
              <a:off x="7221216" y="2142008"/>
              <a:ext cx="0" cy="48736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51" name="Line 52"/>
            <p:cNvSpPr>
              <a:spLocks noChangeShapeType="1"/>
            </p:cNvSpPr>
            <p:nvPr/>
          </p:nvSpPr>
          <p:spPr bwMode="auto">
            <a:xfrm flipV="1">
              <a:off x="5514654" y="2819871"/>
              <a:ext cx="30003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52" name="Text Box 53"/>
            <p:cNvSpPr txBox="1">
              <a:spLocks noChangeArrowheads="1"/>
            </p:cNvSpPr>
            <p:nvPr/>
          </p:nvSpPr>
          <p:spPr bwMode="auto">
            <a:xfrm>
              <a:off x="6629079" y="1665758"/>
              <a:ext cx="750888" cy="484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D</a:t>
              </a:r>
            </a:p>
          </p:txBody>
        </p:sp>
        <p:sp>
          <p:nvSpPr>
            <p:cNvPr id="61453" name="Rectangle 54"/>
            <p:cNvSpPr>
              <a:spLocks noChangeArrowheads="1"/>
            </p:cNvSpPr>
            <p:nvPr/>
          </p:nvSpPr>
          <p:spPr bwMode="auto">
            <a:xfrm rot="5375772">
              <a:off x="6978329" y="1821333"/>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54" name="Line 55"/>
            <p:cNvSpPr>
              <a:spLocks noChangeShapeType="1"/>
            </p:cNvSpPr>
            <p:nvPr/>
          </p:nvSpPr>
          <p:spPr bwMode="auto">
            <a:xfrm>
              <a:off x="7221216" y="1165696"/>
              <a:ext cx="0" cy="487363"/>
            </a:xfrm>
            <a:prstGeom prst="line">
              <a:avLst/>
            </a:prstGeom>
            <a:noFill/>
            <a:ln w="19050">
              <a:solidFill>
                <a:schemeClr val="tx2"/>
              </a:solidFill>
              <a:round/>
              <a:headEnd type="oval"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55" name="Line 59"/>
            <p:cNvSpPr>
              <a:spLocks noChangeShapeType="1"/>
            </p:cNvSpPr>
            <p:nvPr/>
          </p:nvSpPr>
          <p:spPr bwMode="auto">
            <a:xfrm>
              <a:off x="5665466" y="2072158"/>
              <a:ext cx="0" cy="55721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56" name="Line 60"/>
            <p:cNvSpPr>
              <a:spLocks noChangeShapeType="1"/>
            </p:cNvSpPr>
            <p:nvPr/>
          </p:nvSpPr>
          <p:spPr bwMode="auto">
            <a:xfrm flipH="1">
              <a:off x="5652766" y="1183158"/>
              <a:ext cx="0" cy="4318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57" name="Line 61"/>
            <p:cNvSpPr>
              <a:spLocks noChangeShapeType="1"/>
            </p:cNvSpPr>
            <p:nvPr/>
          </p:nvSpPr>
          <p:spPr bwMode="auto">
            <a:xfrm flipV="1">
              <a:off x="5436866" y="1856258"/>
              <a:ext cx="431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58" name="Line 63"/>
            <p:cNvSpPr>
              <a:spLocks noChangeShapeType="1"/>
            </p:cNvSpPr>
            <p:nvPr/>
          </p:nvSpPr>
          <p:spPr bwMode="auto">
            <a:xfrm>
              <a:off x="5665466" y="2049933"/>
              <a:ext cx="0" cy="209550"/>
            </a:xfrm>
            <a:prstGeom prst="line">
              <a:avLst/>
            </a:prstGeom>
            <a:noFill/>
            <a:ln w="1905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61459" name="Line 64"/>
            <p:cNvSpPr>
              <a:spLocks noChangeShapeType="1"/>
            </p:cNvSpPr>
            <p:nvPr/>
          </p:nvSpPr>
          <p:spPr bwMode="auto">
            <a:xfrm>
              <a:off x="5665466" y="2610321"/>
              <a:ext cx="0" cy="209550"/>
            </a:xfrm>
            <a:prstGeom prst="line">
              <a:avLst/>
            </a:prstGeom>
            <a:noFill/>
            <a:ln w="19050">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60" name="Line 65"/>
            <p:cNvSpPr>
              <a:spLocks noChangeShapeType="1"/>
            </p:cNvSpPr>
            <p:nvPr/>
          </p:nvSpPr>
          <p:spPr bwMode="auto">
            <a:xfrm flipH="1">
              <a:off x="3596495" y="1183157"/>
              <a:ext cx="1270458" cy="69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61" name="Rectangle 68"/>
            <p:cNvSpPr>
              <a:spLocks noChangeArrowheads="1"/>
            </p:cNvSpPr>
            <p:nvPr/>
          </p:nvSpPr>
          <p:spPr bwMode="auto">
            <a:xfrm rot="2620672">
              <a:off x="5500366" y="1695921"/>
              <a:ext cx="304800" cy="3048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2" name="Line 69"/>
            <p:cNvSpPr>
              <a:spLocks noChangeShapeType="1"/>
            </p:cNvSpPr>
            <p:nvPr/>
          </p:nvSpPr>
          <p:spPr bwMode="auto">
            <a:xfrm>
              <a:off x="4089079" y="2135658"/>
              <a:ext cx="0" cy="48736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63" name="Rectangle 70"/>
            <p:cNvSpPr>
              <a:spLocks noChangeArrowheads="1"/>
            </p:cNvSpPr>
            <p:nvPr/>
          </p:nvSpPr>
          <p:spPr bwMode="auto">
            <a:xfrm rot="5375772">
              <a:off x="3846191" y="1826096"/>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4" name="Line 71"/>
            <p:cNvSpPr>
              <a:spLocks noChangeShapeType="1"/>
            </p:cNvSpPr>
            <p:nvPr/>
          </p:nvSpPr>
          <p:spPr bwMode="auto">
            <a:xfrm>
              <a:off x="4089079" y="1170458"/>
              <a:ext cx="0" cy="487363"/>
            </a:xfrm>
            <a:prstGeom prst="line">
              <a:avLst/>
            </a:prstGeom>
            <a:noFill/>
            <a:ln w="19050">
              <a:solidFill>
                <a:schemeClr val="tx2"/>
              </a:solidFill>
              <a:round/>
              <a:headEnd type="oval"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65" name="Rectangle 72"/>
            <p:cNvSpPr>
              <a:spLocks noChangeArrowheads="1"/>
            </p:cNvSpPr>
            <p:nvPr/>
          </p:nvSpPr>
          <p:spPr bwMode="auto">
            <a:xfrm>
              <a:off x="3492180" y="1675282"/>
              <a:ext cx="719139" cy="484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G</a:t>
              </a:r>
            </a:p>
          </p:txBody>
        </p:sp>
        <p:sp>
          <p:nvSpPr>
            <p:cNvPr id="61466" name="Oval 74"/>
            <p:cNvSpPr>
              <a:spLocks noChangeArrowheads="1"/>
            </p:cNvSpPr>
            <p:nvPr/>
          </p:nvSpPr>
          <p:spPr bwMode="auto">
            <a:xfrm>
              <a:off x="2771552" y="2065808"/>
              <a:ext cx="368300" cy="374650"/>
            </a:xfrm>
            <a:prstGeom prst="ellipse">
              <a:avLst/>
            </a:pr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7" name="Line 75"/>
            <p:cNvSpPr>
              <a:spLocks noChangeShapeType="1"/>
            </p:cNvSpPr>
            <p:nvPr/>
          </p:nvSpPr>
          <p:spPr bwMode="auto">
            <a:xfrm flipV="1">
              <a:off x="2950940" y="1902296"/>
              <a:ext cx="0" cy="71913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68" name="Text Box 76"/>
            <p:cNvSpPr txBox="1">
              <a:spLocks noChangeArrowheads="1"/>
            </p:cNvSpPr>
            <p:nvPr/>
          </p:nvSpPr>
          <p:spPr bwMode="auto">
            <a:xfrm>
              <a:off x="2447702" y="1737197"/>
              <a:ext cx="414156" cy="484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a:t>
              </a:r>
            </a:p>
          </p:txBody>
        </p:sp>
        <p:sp>
          <p:nvSpPr>
            <p:cNvPr id="61469" name="Text Box 77"/>
            <p:cNvSpPr txBox="1">
              <a:spLocks noChangeArrowheads="1"/>
            </p:cNvSpPr>
            <p:nvPr/>
          </p:nvSpPr>
          <p:spPr bwMode="auto">
            <a:xfrm>
              <a:off x="2463577" y="2264246"/>
              <a:ext cx="342750" cy="484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a:t>
              </a:r>
            </a:p>
          </p:txBody>
        </p:sp>
        <p:sp>
          <p:nvSpPr>
            <p:cNvPr id="61470" name="Line 78"/>
            <p:cNvSpPr>
              <a:spLocks noChangeShapeType="1"/>
            </p:cNvSpPr>
            <p:nvPr/>
          </p:nvSpPr>
          <p:spPr bwMode="auto">
            <a:xfrm>
              <a:off x="3017615" y="1305396"/>
              <a:ext cx="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71" name="Line 79"/>
            <p:cNvSpPr>
              <a:spLocks noChangeShapeType="1"/>
            </p:cNvSpPr>
            <p:nvPr/>
          </p:nvSpPr>
          <p:spPr bwMode="auto">
            <a:xfrm>
              <a:off x="8377113" y="1156171"/>
              <a:ext cx="0" cy="503238"/>
            </a:xfrm>
            <a:prstGeom prst="line">
              <a:avLst/>
            </a:prstGeom>
            <a:noFill/>
            <a:ln w="19050">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72" name="Line 80"/>
            <p:cNvSpPr>
              <a:spLocks noChangeShapeType="1"/>
            </p:cNvSpPr>
            <p:nvPr/>
          </p:nvSpPr>
          <p:spPr bwMode="auto">
            <a:xfrm>
              <a:off x="8388225" y="2122958"/>
              <a:ext cx="0" cy="503238"/>
            </a:xfrm>
            <a:prstGeom prst="line">
              <a:avLst/>
            </a:prstGeom>
            <a:noFill/>
            <a:ln w="19050">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73" name="Text Box 81"/>
            <p:cNvSpPr txBox="1">
              <a:spLocks noChangeArrowheads="1"/>
            </p:cNvSpPr>
            <p:nvPr/>
          </p:nvSpPr>
          <p:spPr bwMode="auto">
            <a:xfrm>
              <a:off x="7800156" y="1648296"/>
              <a:ext cx="838200" cy="484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L</a:t>
              </a:r>
            </a:p>
          </p:txBody>
        </p:sp>
        <p:sp>
          <p:nvSpPr>
            <p:cNvPr id="61474" name="Rectangle 82"/>
            <p:cNvSpPr>
              <a:spLocks noChangeArrowheads="1"/>
            </p:cNvSpPr>
            <p:nvPr/>
          </p:nvSpPr>
          <p:spPr bwMode="auto">
            <a:xfrm rot="5375772">
              <a:off x="8131050" y="1808633"/>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75" name="Rectangle 84"/>
            <p:cNvSpPr>
              <a:spLocks noChangeArrowheads="1"/>
            </p:cNvSpPr>
            <p:nvPr/>
          </p:nvSpPr>
          <p:spPr bwMode="auto">
            <a:xfrm rot="5375772">
              <a:off x="2708052" y="1564158"/>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76" name="Rectangle 85"/>
            <p:cNvSpPr>
              <a:spLocks noChangeArrowheads="1"/>
            </p:cNvSpPr>
            <p:nvPr/>
          </p:nvSpPr>
          <p:spPr bwMode="auto">
            <a:xfrm>
              <a:off x="2395315" y="1402233"/>
              <a:ext cx="719139" cy="484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S</a:t>
              </a:r>
            </a:p>
          </p:txBody>
        </p:sp>
        <p:sp>
          <p:nvSpPr>
            <p:cNvPr id="61477" name="Line 86"/>
            <p:cNvSpPr>
              <a:spLocks noChangeShapeType="1"/>
            </p:cNvSpPr>
            <p:nvPr/>
          </p:nvSpPr>
          <p:spPr bwMode="auto">
            <a:xfrm>
              <a:off x="2950940" y="1172046"/>
              <a:ext cx="0" cy="215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78" name="Line 89"/>
            <p:cNvSpPr>
              <a:spLocks noChangeShapeType="1"/>
            </p:cNvSpPr>
            <p:nvPr/>
          </p:nvSpPr>
          <p:spPr bwMode="auto">
            <a:xfrm>
              <a:off x="6449691" y="2138833"/>
              <a:ext cx="0" cy="48736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79" name="Rectangle 90"/>
            <p:cNvSpPr>
              <a:spLocks noChangeArrowheads="1"/>
            </p:cNvSpPr>
            <p:nvPr/>
          </p:nvSpPr>
          <p:spPr bwMode="auto">
            <a:xfrm rot="5375772">
              <a:off x="6206804" y="1829271"/>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80" name="Line 91"/>
            <p:cNvSpPr>
              <a:spLocks noChangeShapeType="1"/>
            </p:cNvSpPr>
            <p:nvPr/>
          </p:nvSpPr>
          <p:spPr bwMode="auto">
            <a:xfrm>
              <a:off x="6449691" y="1173633"/>
              <a:ext cx="0" cy="487363"/>
            </a:xfrm>
            <a:prstGeom prst="line">
              <a:avLst/>
            </a:prstGeom>
            <a:noFill/>
            <a:ln w="19050">
              <a:solidFill>
                <a:schemeClr val="tx2"/>
              </a:solidFill>
              <a:round/>
              <a:headEnd type="oval"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81" name="Rectangle 92"/>
            <p:cNvSpPr>
              <a:spLocks noChangeArrowheads="1"/>
            </p:cNvSpPr>
            <p:nvPr/>
          </p:nvSpPr>
          <p:spPr bwMode="auto">
            <a:xfrm>
              <a:off x="5902003" y="1640359"/>
              <a:ext cx="719139" cy="484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ds</a:t>
              </a:r>
            </a:p>
          </p:txBody>
        </p:sp>
        <p:sp>
          <p:nvSpPr>
            <p:cNvPr id="61482" name="Rectangle 96"/>
            <p:cNvSpPr>
              <a:spLocks noChangeArrowheads="1"/>
            </p:cNvSpPr>
            <p:nvPr/>
          </p:nvSpPr>
          <p:spPr bwMode="auto">
            <a:xfrm>
              <a:off x="4511354" y="1060921"/>
              <a:ext cx="2232025" cy="1657350"/>
            </a:xfrm>
            <a:prstGeom prst="rect">
              <a:avLst/>
            </a:prstGeom>
            <a:noFill/>
            <a:ln w="1905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83" name="Line 86"/>
            <p:cNvSpPr>
              <a:spLocks noChangeShapeType="1"/>
            </p:cNvSpPr>
            <p:nvPr/>
          </p:nvSpPr>
          <p:spPr bwMode="auto">
            <a:xfrm>
              <a:off x="3586907" y="1056853"/>
              <a:ext cx="0" cy="215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84" name="Line 86"/>
            <p:cNvSpPr>
              <a:spLocks noChangeShapeType="1"/>
            </p:cNvSpPr>
            <p:nvPr/>
          </p:nvSpPr>
          <p:spPr bwMode="auto">
            <a:xfrm>
              <a:off x="3461445" y="1057746"/>
              <a:ext cx="0" cy="215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85" name="Line 65"/>
            <p:cNvSpPr>
              <a:spLocks noChangeShapeType="1"/>
            </p:cNvSpPr>
            <p:nvPr/>
          </p:nvSpPr>
          <p:spPr bwMode="auto">
            <a:xfrm flipH="1" flipV="1">
              <a:off x="2950939" y="1183853"/>
              <a:ext cx="51050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86" name="Line 65"/>
            <p:cNvSpPr>
              <a:spLocks noChangeShapeType="1"/>
            </p:cNvSpPr>
            <p:nvPr/>
          </p:nvSpPr>
          <p:spPr bwMode="auto">
            <a:xfrm flipH="1" flipV="1">
              <a:off x="7855793" y="1173633"/>
              <a:ext cx="51050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87" name="Line 86"/>
            <p:cNvSpPr>
              <a:spLocks noChangeShapeType="1"/>
            </p:cNvSpPr>
            <p:nvPr/>
          </p:nvSpPr>
          <p:spPr bwMode="auto">
            <a:xfrm>
              <a:off x="7733309" y="1066477"/>
              <a:ext cx="0" cy="215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88" name="Line 86"/>
            <p:cNvSpPr>
              <a:spLocks noChangeShapeType="1"/>
            </p:cNvSpPr>
            <p:nvPr/>
          </p:nvSpPr>
          <p:spPr bwMode="auto">
            <a:xfrm>
              <a:off x="7855793" y="1066378"/>
              <a:ext cx="0" cy="215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489" name="对象 87"/>
            <p:cNvGraphicFramePr>
              <a:graphicFrameLocks noChangeAspect="1"/>
            </p:cNvGraphicFramePr>
            <p:nvPr/>
          </p:nvGraphicFramePr>
          <p:xfrm>
            <a:off x="3141365" y="1347614"/>
            <a:ext cx="400050" cy="1130300"/>
          </p:xfrm>
          <a:graphic>
            <a:graphicData uri="http://schemas.openxmlformats.org/presentationml/2006/ole">
              <mc:AlternateContent xmlns:mc="http://schemas.openxmlformats.org/markup-compatibility/2006">
                <mc:Choice xmlns:v="urn:schemas-microsoft-com:vml" Requires="v">
                  <p:oleObj spid="_x0000_s147101" name="公式" r:id="rId17" imgW="215713" imgH="583693" progId="Equation.3">
                    <p:embed/>
                  </p:oleObj>
                </mc:Choice>
                <mc:Fallback>
                  <p:oleObj name="公式" r:id="rId17" imgW="215713" imgH="583693" progId="Equation.3">
                    <p:embed/>
                    <p:pic>
                      <p:nvPicPr>
                        <p:cNvPr id="0" name="对象 8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41365" y="1347614"/>
                          <a:ext cx="40005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90" name="对象 88"/>
            <p:cNvGraphicFramePr>
              <a:graphicFrameLocks noChangeAspect="1"/>
            </p:cNvGraphicFramePr>
            <p:nvPr/>
          </p:nvGraphicFramePr>
          <p:xfrm>
            <a:off x="8503865" y="1294035"/>
            <a:ext cx="422275" cy="1130300"/>
          </p:xfrm>
          <a:graphic>
            <a:graphicData uri="http://schemas.openxmlformats.org/presentationml/2006/ole">
              <mc:AlternateContent xmlns:mc="http://schemas.openxmlformats.org/markup-compatibility/2006">
                <mc:Choice xmlns:v="urn:schemas-microsoft-com:vml" Requires="v">
                  <p:oleObj spid="_x0000_s147102" name="公式" r:id="rId19" imgW="228501" imgH="583947" progId="Equation.3">
                    <p:embed/>
                  </p:oleObj>
                </mc:Choice>
                <mc:Fallback>
                  <p:oleObj name="公式" r:id="rId19" imgW="228501" imgH="583947" progId="Equation.3">
                    <p:embed/>
                    <p:pic>
                      <p:nvPicPr>
                        <p:cNvPr id="0" name="对象 8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03865" y="1294035"/>
                          <a:ext cx="42227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91" name="对象 89"/>
            <p:cNvGraphicFramePr>
              <a:graphicFrameLocks noChangeAspect="1"/>
            </p:cNvGraphicFramePr>
            <p:nvPr/>
          </p:nvGraphicFramePr>
          <p:xfrm>
            <a:off x="2395662" y="2052067"/>
            <a:ext cx="376237" cy="466725"/>
          </p:xfrm>
          <a:graphic>
            <a:graphicData uri="http://schemas.openxmlformats.org/presentationml/2006/ole">
              <mc:AlternateContent xmlns:mc="http://schemas.openxmlformats.org/markup-compatibility/2006">
                <mc:Choice xmlns:v="urn:schemas-microsoft-com:vml" Requires="v">
                  <p:oleObj spid="_x0000_s147103" name="公式" r:id="rId21" imgW="203112" imgH="241195" progId="Equation.3">
                    <p:embed/>
                  </p:oleObj>
                </mc:Choice>
                <mc:Fallback>
                  <p:oleObj name="公式" r:id="rId21" imgW="203112" imgH="241195" progId="Equation.3">
                    <p:embed/>
                    <p:pic>
                      <p:nvPicPr>
                        <p:cNvPr id="0" name="对象 8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95662" y="2052067"/>
                          <a:ext cx="376237"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92" name="对象 91"/>
            <p:cNvGraphicFramePr>
              <a:graphicFrameLocks noChangeAspect="1"/>
            </p:cNvGraphicFramePr>
            <p:nvPr/>
          </p:nvGraphicFramePr>
          <p:xfrm>
            <a:off x="4826124" y="1366664"/>
            <a:ext cx="689421" cy="490537"/>
          </p:xfrm>
          <a:graphic>
            <a:graphicData uri="http://schemas.openxmlformats.org/presentationml/2006/ole">
              <mc:AlternateContent xmlns:mc="http://schemas.openxmlformats.org/markup-compatibility/2006">
                <mc:Choice xmlns:v="urn:schemas-microsoft-com:vml" Requires="v">
                  <p:oleObj spid="_x0000_s147104" name="公式" r:id="rId23" imgW="418918" imgH="253890" progId="Equation.3">
                    <p:embed/>
                  </p:oleObj>
                </mc:Choice>
                <mc:Fallback>
                  <p:oleObj name="公式" r:id="rId23" imgW="418918" imgH="253890" progId="Equation.3">
                    <p:embed/>
                    <p:pic>
                      <p:nvPicPr>
                        <p:cNvPr id="0" name="对象 9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826124" y="1366664"/>
                          <a:ext cx="689421"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93" name="对象 92"/>
            <p:cNvGraphicFramePr>
              <a:graphicFrameLocks noChangeAspect="1"/>
            </p:cNvGraphicFramePr>
            <p:nvPr/>
          </p:nvGraphicFramePr>
          <p:xfrm>
            <a:off x="3178820" y="329778"/>
            <a:ext cx="730250" cy="835025"/>
          </p:xfrm>
          <a:graphic>
            <a:graphicData uri="http://schemas.openxmlformats.org/presentationml/2006/ole">
              <mc:AlternateContent xmlns:mc="http://schemas.openxmlformats.org/markup-compatibility/2006">
                <mc:Choice xmlns:v="urn:schemas-microsoft-com:vml" Requires="v">
                  <p:oleObj spid="_x0000_s147105" name="公式" r:id="rId25" imgW="393529" imgH="431613" progId="Equation.3">
                    <p:embed/>
                  </p:oleObj>
                </mc:Choice>
                <mc:Fallback>
                  <p:oleObj name="公式" r:id="rId25" imgW="393529" imgH="431613" progId="Equation.3">
                    <p:embed/>
                    <p:pic>
                      <p:nvPicPr>
                        <p:cNvPr id="0" name="对象 9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78820" y="329778"/>
                          <a:ext cx="73025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94" name="对象 93"/>
            <p:cNvGraphicFramePr>
              <a:graphicFrameLocks noChangeAspect="1"/>
            </p:cNvGraphicFramePr>
            <p:nvPr/>
          </p:nvGraphicFramePr>
          <p:xfrm>
            <a:off x="7433171" y="340196"/>
            <a:ext cx="754062" cy="835025"/>
          </p:xfrm>
          <a:graphic>
            <a:graphicData uri="http://schemas.openxmlformats.org/presentationml/2006/ole">
              <mc:AlternateContent xmlns:mc="http://schemas.openxmlformats.org/markup-compatibility/2006">
                <mc:Choice xmlns:v="urn:schemas-microsoft-com:vml" Requires="v">
                  <p:oleObj spid="_x0000_s147106" name="公式" r:id="rId27" imgW="406224" imgH="431613" progId="Equation.3">
                    <p:embed/>
                  </p:oleObj>
                </mc:Choice>
                <mc:Fallback>
                  <p:oleObj name="公式" r:id="rId27" imgW="406224" imgH="431613" progId="Equation.3">
                    <p:embed/>
                    <p:pic>
                      <p:nvPicPr>
                        <p:cNvPr id="0" name="对象 9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433171" y="340196"/>
                          <a:ext cx="754062"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95" name="对象 134"/>
            <p:cNvGraphicFramePr>
              <a:graphicFrameLocks noChangeAspect="1"/>
            </p:cNvGraphicFramePr>
            <p:nvPr/>
          </p:nvGraphicFramePr>
          <p:xfrm>
            <a:off x="4581525" y="1318642"/>
            <a:ext cx="439738" cy="1152525"/>
          </p:xfrm>
          <a:graphic>
            <a:graphicData uri="http://schemas.openxmlformats.org/presentationml/2006/ole">
              <mc:AlternateContent xmlns:mc="http://schemas.openxmlformats.org/markup-compatibility/2006">
                <mc:Choice xmlns:v="urn:schemas-microsoft-com:vml" Requires="v">
                  <p:oleObj spid="_x0000_s147107" name="公式" r:id="rId29" imgW="266584" imgH="596641" progId="Equation.3">
                    <p:embed/>
                  </p:oleObj>
                </mc:Choice>
                <mc:Fallback>
                  <p:oleObj name="公式" r:id="rId29" imgW="266584" imgH="596641" progId="Equation.3">
                    <p:embed/>
                    <p:pic>
                      <p:nvPicPr>
                        <p:cNvPr id="0" name="对象 13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81525" y="1318642"/>
                          <a:ext cx="43973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01" name="对象 100"/>
          <p:cNvGraphicFramePr>
            <a:graphicFrameLocks noChangeAspect="1"/>
          </p:cNvGraphicFramePr>
          <p:nvPr/>
        </p:nvGraphicFramePr>
        <p:xfrm>
          <a:off x="5148263" y="1924050"/>
          <a:ext cx="3816350" cy="1801813"/>
        </p:xfrm>
        <a:graphic>
          <a:graphicData uri="http://schemas.openxmlformats.org/presentationml/2006/ole">
            <mc:AlternateContent xmlns:mc="http://schemas.openxmlformats.org/markup-compatibility/2006">
              <mc:Choice xmlns:v="urn:schemas-microsoft-com:vml" Requires="v">
                <p:oleObj spid="_x0000_s147108" name="公式" r:id="rId31" imgW="2349500" imgH="1079500" progId="Equation.3">
                  <p:embed/>
                </p:oleObj>
              </mc:Choice>
              <mc:Fallback>
                <p:oleObj name="公式" r:id="rId31" imgW="2349500" imgH="1079500" progId="Equation.3">
                  <p:embed/>
                  <p:pic>
                    <p:nvPicPr>
                      <p:cNvPr id="0" name="对象 10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148263" y="1924050"/>
                        <a:ext cx="3816350"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 name="对象 101"/>
          <p:cNvGraphicFramePr>
            <a:graphicFrameLocks noChangeAspect="1"/>
          </p:cNvGraphicFramePr>
          <p:nvPr>
            <p:extLst>
              <p:ext uri="{D42A27DB-BD31-4B8C-83A1-F6EECF244321}">
                <p14:modId xmlns:p14="http://schemas.microsoft.com/office/powerpoint/2010/main" val="3332781644"/>
              </p:ext>
            </p:extLst>
          </p:nvPr>
        </p:nvGraphicFramePr>
        <p:xfrm>
          <a:off x="5220072" y="4077606"/>
          <a:ext cx="1760538" cy="509587"/>
        </p:xfrm>
        <a:graphic>
          <a:graphicData uri="http://schemas.openxmlformats.org/presentationml/2006/ole">
            <mc:AlternateContent xmlns:mc="http://schemas.openxmlformats.org/markup-compatibility/2006">
              <mc:Choice xmlns:v="urn:schemas-microsoft-com:vml" Requires="v">
                <p:oleObj spid="_x0000_s147109" name="公式" r:id="rId33" imgW="927000" imgH="253800" progId="Equation.3">
                  <p:embed/>
                </p:oleObj>
              </mc:Choice>
              <mc:Fallback>
                <p:oleObj name="公式" r:id="rId33" imgW="927000" imgH="253800" progId="Equation.3">
                  <p:embed/>
                  <p:pic>
                    <p:nvPicPr>
                      <p:cNvPr id="0" name="对象 101"/>
                      <p:cNvPicPr>
                        <a:picLocks noChangeAspect="1" noChangeArrowheads="1"/>
                      </p:cNvPicPr>
                      <p:nvPr/>
                    </p:nvPicPr>
                    <p:blipFill>
                      <a:blip r:embed="rId34"/>
                      <a:srcRect/>
                      <a:stretch>
                        <a:fillRect/>
                      </a:stretch>
                    </p:blipFill>
                    <p:spPr bwMode="auto">
                      <a:xfrm>
                        <a:off x="5220072" y="4077606"/>
                        <a:ext cx="1760538"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 name="Rectangle 11"/>
          <p:cNvSpPr>
            <a:spLocks noChangeArrowheads="1"/>
          </p:cNvSpPr>
          <p:nvPr/>
        </p:nvSpPr>
        <p:spPr bwMode="auto">
          <a:xfrm>
            <a:off x="7092280" y="4011910"/>
            <a:ext cx="20517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Aft>
                <a:spcPts val="2000"/>
              </a:spcAft>
              <a:buClr>
                <a:srgbClr val="FF0000"/>
              </a:buClr>
            </a:pPr>
            <a:r>
              <a:rPr kumimoji="1" lang="zh-CN" altLang="en-US" sz="2000" b="1" dirty="0">
                <a:solidFill>
                  <a:srgbClr val="FF0000"/>
                </a:solidFill>
                <a:latin typeface="Times New Roman" panose="02020603050405020304" pitchFamily="18" charset="0"/>
              </a:rPr>
              <a:t>思考为什么是约等于？本来是</a:t>
            </a:r>
            <a:r>
              <a:rPr kumimoji="1" lang="en-US" altLang="zh-CN" sz="2000" b="1" i="1" dirty="0">
                <a:solidFill>
                  <a:srgbClr val="FF0000"/>
                </a:solidFill>
                <a:latin typeface="Times New Roman" panose="02020603050405020304" pitchFamily="18" charset="0"/>
              </a:rPr>
              <a:t>A</a:t>
            </a:r>
            <a:r>
              <a:rPr kumimoji="1" lang="en-US" altLang="zh-CN" sz="2000" b="1" i="1" baseline="-25000" dirty="0">
                <a:solidFill>
                  <a:srgbClr val="FF0000"/>
                </a:solidFill>
                <a:latin typeface="Times New Roman" panose="02020603050405020304" pitchFamily="18" charset="0"/>
              </a:rPr>
              <a:t>u</a:t>
            </a:r>
            <a:endParaRPr kumimoji="1" lang="zh-CN" altLang="en-US" sz="2000" b="1" i="1" baseline="-25000" dirty="0">
              <a:solidFill>
                <a:srgbClr val="FF0000"/>
              </a:solidFill>
              <a:latin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blinds(horizontal)">
                                      <p:cBhvr>
                                        <p:cTn id="12" dur="500"/>
                                        <p:tgtEl>
                                          <p:spTgt spid="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linds(horizontal)">
                                      <p:cBhvr>
                                        <p:cTn id="17" dur="500"/>
                                        <p:tgtEl>
                                          <p:spTgt spid="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blinds(horizontal)">
                                      <p:cBhvr>
                                        <p:cTn id="22" dur="500"/>
                                        <p:tgtEl>
                                          <p:spTgt spid="10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blinds(horizontal)">
                                      <p:cBhvr>
                                        <p:cTn id="27" dur="500"/>
                                        <p:tgtEl>
                                          <p:spTgt spid="102"/>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03"/>
                                        </p:tgtEl>
                                        <p:attrNameLst>
                                          <p:attrName>style.visibility</p:attrName>
                                        </p:attrNameLst>
                                      </p:cBhvr>
                                      <p:to>
                                        <p:strVal val="visible"/>
                                      </p:to>
                                    </p:set>
                                    <p:animEffect transition="in" filter="randombar(horizontal)">
                                      <p:cBhvr>
                                        <p:cTn id="3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p:cNvSpPr>
            <a:spLocks noChangeArrowheads="1"/>
          </p:cNvSpPr>
          <p:nvPr/>
        </p:nvSpPr>
        <p:spPr bwMode="auto">
          <a:xfrm>
            <a:off x="3351213" y="700088"/>
            <a:ext cx="1528762"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Aft>
                <a:spcPts val="2000"/>
              </a:spcAft>
              <a:buClr>
                <a:srgbClr val="FF0000"/>
              </a:buClr>
            </a:pPr>
            <a:r>
              <a:rPr kumimoji="1" lang="en-US" altLang="en-US" sz="2800" b="1">
                <a:solidFill>
                  <a:srgbClr val="080CB8"/>
                </a:solidFill>
                <a:latin typeface="Times New Roman" panose="02020603050405020304" pitchFamily="18" charset="0"/>
              </a:rPr>
              <a:t> </a:t>
            </a:r>
            <a:r>
              <a:rPr kumimoji="1" lang="zh-CN" altLang="en-US" sz="2800" b="1">
                <a:solidFill>
                  <a:srgbClr val="080CB8"/>
                </a:solidFill>
                <a:latin typeface="Times New Roman" panose="02020603050405020304" pitchFamily="18" charset="0"/>
              </a:rPr>
              <a:t>共漏</a:t>
            </a:r>
          </a:p>
        </p:txBody>
      </p:sp>
      <p:grpSp>
        <p:nvGrpSpPr>
          <p:cNvPr id="5" name="组合 4"/>
          <p:cNvGrpSpPr>
            <a:grpSpLocks/>
          </p:cNvGrpSpPr>
          <p:nvPr/>
        </p:nvGrpSpPr>
        <p:grpSpPr bwMode="auto">
          <a:xfrm>
            <a:off x="85725" y="700088"/>
            <a:ext cx="4956175" cy="1920875"/>
            <a:chOff x="2384202" y="449957"/>
            <a:chExt cx="6453411" cy="2399607"/>
          </a:xfrm>
        </p:grpSpPr>
        <p:sp>
          <p:nvSpPr>
            <p:cNvPr id="62520" name="Line 46"/>
            <p:cNvSpPr>
              <a:spLocks noChangeShapeType="1"/>
            </p:cNvSpPr>
            <p:nvPr/>
          </p:nvSpPr>
          <p:spPr bwMode="auto">
            <a:xfrm flipV="1">
              <a:off x="2946178" y="2643882"/>
              <a:ext cx="5355234" cy="317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521" name="Line 50"/>
            <p:cNvSpPr>
              <a:spLocks noChangeShapeType="1"/>
            </p:cNvSpPr>
            <p:nvPr/>
          </p:nvSpPr>
          <p:spPr bwMode="auto">
            <a:xfrm flipV="1">
              <a:off x="5997948" y="1188144"/>
              <a:ext cx="2303463"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522" name="Line 51"/>
            <p:cNvSpPr>
              <a:spLocks noChangeShapeType="1"/>
            </p:cNvSpPr>
            <p:nvPr/>
          </p:nvSpPr>
          <p:spPr bwMode="auto">
            <a:xfrm>
              <a:off x="7566398" y="2162869"/>
              <a:ext cx="0" cy="48736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523" name="Line 52"/>
            <p:cNvSpPr>
              <a:spLocks noChangeShapeType="1"/>
            </p:cNvSpPr>
            <p:nvPr/>
          </p:nvSpPr>
          <p:spPr bwMode="auto">
            <a:xfrm flipV="1">
              <a:off x="5859836" y="2840732"/>
              <a:ext cx="30003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524" name="Text Box 53"/>
            <p:cNvSpPr txBox="1">
              <a:spLocks noChangeArrowheads="1"/>
            </p:cNvSpPr>
            <p:nvPr/>
          </p:nvSpPr>
          <p:spPr bwMode="auto">
            <a:xfrm>
              <a:off x="6974261" y="1686618"/>
              <a:ext cx="750888" cy="564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S</a:t>
              </a:r>
            </a:p>
          </p:txBody>
        </p:sp>
        <p:sp>
          <p:nvSpPr>
            <p:cNvPr id="62525" name="Rectangle 54"/>
            <p:cNvSpPr>
              <a:spLocks noChangeArrowheads="1"/>
            </p:cNvSpPr>
            <p:nvPr/>
          </p:nvSpPr>
          <p:spPr bwMode="auto">
            <a:xfrm rot="5375772">
              <a:off x="7323511" y="1842194"/>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26" name="Line 55"/>
            <p:cNvSpPr>
              <a:spLocks noChangeShapeType="1"/>
            </p:cNvSpPr>
            <p:nvPr/>
          </p:nvSpPr>
          <p:spPr bwMode="auto">
            <a:xfrm>
              <a:off x="7566398" y="1186557"/>
              <a:ext cx="0" cy="487363"/>
            </a:xfrm>
            <a:prstGeom prst="line">
              <a:avLst/>
            </a:prstGeom>
            <a:noFill/>
            <a:ln w="19050">
              <a:solidFill>
                <a:schemeClr val="tx2"/>
              </a:solidFill>
              <a:round/>
              <a:headEnd type="oval"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527" name="Line 59"/>
            <p:cNvSpPr>
              <a:spLocks noChangeShapeType="1"/>
            </p:cNvSpPr>
            <p:nvPr/>
          </p:nvSpPr>
          <p:spPr bwMode="auto">
            <a:xfrm>
              <a:off x="6010648" y="2093019"/>
              <a:ext cx="0" cy="55721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528" name="Line 60"/>
            <p:cNvSpPr>
              <a:spLocks noChangeShapeType="1"/>
            </p:cNvSpPr>
            <p:nvPr/>
          </p:nvSpPr>
          <p:spPr bwMode="auto">
            <a:xfrm flipH="1">
              <a:off x="5997948" y="1204019"/>
              <a:ext cx="0" cy="4318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529" name="Line 61"/>
            <p:cNvSpPr>
              <a:spLocks noChangeShapeType="1"/>
            </p:cNvSpPr>
            <p:nvPr/>
          </p:nvSpPr>
          <p:spPr bwMode="auto">
            <a:xfrm flipV="1">
              <a:off x="5782048" y="1877119"/>
              <a:ext cx="431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530" name="Line 63"/>
            <p:cNvSpPr>
              <a:spLocks noChangeShapeType="1"/>
            </p:cNvSpPr>
            <p:nvPr/>
          </p:nvSpPr>
          <p:spPr bwMode="auto">
            <a:xfrm flipV="1">
              <a:off x="6002635" y="1432297"/>
              <a:ext cx="0" cy="207441"/>
            </a:xfrm>
            <a:prstGeom prst="line">
              <a:avLst/>
            </a:prstGeom>
            <a:noFill/>
            <a:ln w="1905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62531" name="Line 64"/>
            <p:cNvSpPr>
              <a:spLocks noChangeShapeType="1"/>
            </p:cNvSpPr>
            <p:nvPr/>
          </p:nvSpPr>
          <p:spPr bwMode="auto">
            <a:xfrm>
              <a:off x="6010648" y="2631182"/>
              <a:ext cx="0" cy="209550"/>
            </a:xfrm>
            <a:prstGeom prst="line">
              <a:avLst/>
            </a:prstGeom>
            <a:noFill/>
            <a:ln w="19050">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532" name="Line 65"/>
            <p:cNvSpPr>
              <a:spLocks noChangeShapeType="1"/>
            </p:cNvSpPr>
            <p:nvPr/>
          </p:nvSpPr>
          <p:spPr bwMode="auto">
            <a:xfrm flipH="1">
              <a:off x="2941414" y="1194494"/>
              <a:ext cx="2399309" cy="317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533" name="Rectangle 68"/>
            <p:cNvSpPr>
              <a:spLocks noChangeArrowheads="1"/>
            </p:cNvSpPr>
            <p:nvPr/>
          </p:nvSpPr>
          <p:spPr bwMode="auto">
            <a:xfrm rot="2620672">
              <a:off x="5845548" y="1716782"/>
              <a:ext cx="304800" cy="3048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34" name="Line 69"/>
            <p:cNvSpPr>
              <a:spLocks noChangeShapeType="1"/>
            </p:cNvSpPr>
            <p:nvPr/>
          </p:nvSpPr>
          <p:spPr bwMode="auto">
            <a:xfrm>
              <a:off x="4026596" y="2156519"/>
              <a:ext cx="0" cy="48736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535" name="Rectangle 70"/>
            <p:cNvSpPr>
              <a:spLocks noChangeArrowheads="1"/>
            </p:cNvSpPr>
            <p:nvPr/>
          </p:nvSpPr>
          <p:spPr bwMode="auto">
            <a:xfrm rot="5375772">
              <a:off x="3783708" y="1846957"/>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36" name="Line 71"/>
            <p:cNvSpPr>
              <a:spLocks noChangeShapeType="1"/>
            </p:cNvSpPr>
            <p:nvPr/>
          </p:nvSpPr>
          <p:spPr bwMode="auto">
            <a:xfrm>
              <a:off x="4026596" y="1191319"/>
              <a:ext cx="0" cy="487363"/>
            </a:xfrm>
            <a:prstGeom prst="line">
              <a:avLst/>
            </a:prstGeom>
            <a:noFill/>
            <a:ln w="19050">
              <a:solidFill>
                <a:schemeClr val="tx2"/>
              </a:solidFill>
              <a:round/>
              <a:headEnd type="oval"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537" name="Rectangle 72"/>
            <p:cNvSpPr>
              <a:spLocks noChangeArrowheads="1"/>
            </p:cNvSpPr>
            <p:nvPr/>
          </p:nvSpPr>
          <p:spPr bwMode="auto">
            <a:xfrm>
              <a:off x="3429696" y="1696144"/>
              <a:ext cx="719137" cy="564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G</a:t>
              </a:r>
            </a:p>
          </p:txBody>
        </p:sp>
        <p:sp>
          <p:nvSpPr>
            <p:cNvPr id="62538" name="Oval 74"/>
            <p:cNvSpPr>
              <a:spLocks noChangeArrowheads="1"/>
            </p:cNvSpPr>
            <p:nvPr/>
          </p:nvSpPr>
          <p:spPr bwMode="auto">
            <a:xfrm>
              <a:off x="2762027" y="2101601"/>
              <a:ext cx="368300" cy="359717"/>
            </a:xfrm>
            <a:prstGeom prst="ellipse">
              <a:avLst/>
            </a:pr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39" name="Line 75"/>
            <p:cNvSpPr>
              <a:spLocks noChangeShapeType="1"/>
            </p:cNvSpPr>
            <p:nvPr/>
          </p:nvSpPr>
          <p:spPr bwMode="auto">
            <a:xfrm flipV="1">
              <a:off x="2941415" y="1923157"/>
              <a:ext cx="0" cy="71913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540" name="Text Box 76"/>
            <p:cNvSpPr txBox="1">
              <a:spLocks noChangeArrowheads="1"/>
            </p:cNvSpPr>
            <p:nvPr/>
          </p:nvSpPr>
          <p:spPr bwMode="auto">
            <a:xfrm>
              <a:off x="2438176" y="1758057"/>
              <a:ext cx="483137" cy="564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a:t>
              </a:r>
            </a:p>
          </p:txBody>
        </p:sp>
        <p:sp>
          <p:nvSpPr>
            <p:cNvPr id="62541" name="Text Box 77"/>
            <p:cNvSpPr txBox="1">
              <a:spLocks noChangeArrowheads="1"/>
            </p:cNvSpPr>
            <p:nvPr/>
          </p:nvSpPr>
          <p:spPr bwMode="auto">
            <a:xfrm>
              <a:off x="2454052" y="2285107"/>
              <a:ext cx="399838" cy="564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a:t>
              </a:r>
            </a:p>
          </p:txBody>
        </p:sp>
        <p:sp>
          <p:nvSpPr>
            <p:cNvPr id="62542" name="Line 78"/>
            <p:cNvSpPr>
              <a:spLocks noChangeShapeType="1"/>
            </p:cNvSpPr>
            <p:nvPr/>
          </p:nvSpPr>
          <p:spPr bwMode="auto">
            <a:xfrm>
              <a:off x="3008090" y="1326257"/>
              <a:ext cx="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543" name="Line 79"/>
            <p:cNvSpPr>
              <a:spLocks noChangeShapeType="1"/>
            </p:cNvSpPr>
            <p:nvPr/>
          </p:nvSpPr>
          <p:spPr bwMode="auto">
            <a:xfrm>
              <a:off x="8301411" y="1177032"/>
              <a:ext cx="0" cy="503238"/>
            </a:xfrm>
            <a:prstGeom prst="line">
              <a:avLst/>
            </a:prstGeom>
            <a:noFill/>
            <a:ln w="19050">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544" name="Line 80"/>
            <p:cNvSpPr>
              <a:spLocks noChangeShapeType="1"/>
            </p:cNvSpPr>
            <p:nvPr/>
          </p:nvSpPr>
          <p:spPr bwMode="auto">
            <a:xfrm>
              <a:off x="8312523" y="2143819"/>
              <a:ext cx="0" cy="503238"/>
            </a:xfrm>
            <a:prstGeom prst="line">
              <a:avLst/>
            </a:prstGeom>
            <a:noFill/>
            <a:ln w="19050">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545" name="Text Box 81"/>
            <p:cNvSpPr txBox="1">
              <a:spLocks noChangeArrowheads="1"/>
            </p:cNvSpPr>
            <p:nvPr/>
          </p:nvSpPr>
          <p:spPr bwMode="auto">
            <a:xfrm>
              <a:off x="7733086" y="1669157"/>
              <a:ext cx="838199" cy="564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L</a:t>
              </a:r>
            </a:p>
          </p:txBody>
        </p:sp>
        <p:sp>
          <p:nvSpPr>
            <p:cNvPr id="62546" name="Rectangle 82"/>
            <p:cNvSpPr>
              <a:spLocks noChangeArrowheads="1"/>
            </p:cNvSpPr>
            <p:nvPr/>
          </p:nvSpPr>
          <p:spPr bwMode="auto">
            <a:xfrm rot="5375772">
              <a:off x="8055348" y="1829494"/>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47" name="Rectangle 84"/>
            <p:cNvSpPr>
              <a:spLocks noChangeArrowheads="1"/>
            </p:cNvSpPr>
            <p:nvPr/>
          </p:nvSpPr>
          <p:spPr bwMode="auto">
            <a:xfrm rot="5375772">
              <a:off x="2698527" y="1585019"/>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48" name="Rectangle 85"/>
            <p:cNvSpPr>
              <a:spLocks noChangeArrowheads="1"/>
            </p:cNvSpPr>
            <p:nvPr/>
          </p:nvSpPr>
          <p:spPr bwMode="auto">
            <a:xfrm>
              <a:off x="2385790" y="1423095"/>
              <a:ext cx="719137" cy="564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g</a:t>
              </a:r>
            </a:p>
          </p:txBody>
        </p:sp>
        <p:sp>
          <p:nvSpPr>
            <p:cNvPr id="62549" name="Line 86"/>
            <p:cNvSpPr>
              <a:spLocks noChangeShapeType="1"/>
            </p:cNvSpPr>
            <p:nvPr/>
          </p:nvSpPr>
          <p:spPr bwMode="auto">
            <a:xfrm>
              <a:off x="2941415" y="1192907"/>
              <a:ext cx="0" cy="215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50" name="Line 89"/>
            <p:cNvSpPr>
              <a:spLocks noChangeShapeType="1"/>
            </p:cNvSpPr>
            <p:nvPr/>
          </p:nvSpPr>
          <p:spPr bwMode="auto">
            <a:xfrm>
              <a:off x="6794873" y="2159694"/>
              <a:ext cx="0" cy="48736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551" name="Rectangle 90"/>
            <p:cNvSpPr>
              <a:spLocks noChangeArrowheads="1"/>
            </p:cNvSpPr>
            <p:nvPr/>
          </p:nvSpPr>
          <p:spPr bwMode="auto">
            <a:xfrm rot="5375772">
              <a:off x="6551986" y="1850132"/>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52" name="Line 91"/>
            <p:cNvSpPr>
              <a:spLocks noChangeShapeType="1"/>
            </p:cNvSpPr>
            <p:nvPr/>
          </p:nvSpPr>
          <p:spPr bwMode="auto">
            <a:xfrm>
              <a:off x="6794873" y="1194494"/>
              <a:ext cx="0" cy="487363"/>
            </a:xfrm>
            <a:prstGeom prst="line">
              <a:avLst/>
            </a:prstGeom>
            <a:noFill/>
            <a:ln w="19050">
              <a:solidFill>
                <a:schemeClr val="tx2"/>
              </a:solidFill>
              <a:round/>
              <a:headEnd type="oval"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553" name="Rectangle 92"/>
            <p:cNvSpPr>
              <a:spLocks noChangeArrowheads="1"/>
            </p:cNvSpPr>
            <p:nvPr/>
          </p:nvSpPr>
          <p:spPr bwMode="auto">
            <a:xfrm>
              <a:off x="6247187" y="1661219"/>
              <a:ext cx="719137" cy="564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ds</a:t>
              </a:r>
            </a:p>
          </p:txBody>
        </p:sp>
        <p:sp>
          <p:nvSpPr>
            <p:cNvPr id="62554" name="Rectangle 96"/>
            <p:cNvSpPr>
              <a:spLocks noChangeArrowheads="1"/>
            </p:cNvSpPr>
            <p:nvPr/>
          </p:nvSpPr>
          <p:spPr bwMode="auto">
            <a:xfrm>
              <a:off x="4572000" y="1081782"/>
              <a:ext cx="2516561" cy="1657350"/>
            </a:xfrm>
            <a:prstGeom prst="rect">
              <a:avLst/>
            </a:prstGeom>
            <a:noFill/>
            <a:ln w="1905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2555" name="对象 244"/>
            <p:cNvGraphicFramePr>
              <a:graphicFrameLocks noChangeAspect="1"/>
            </p:cNvGraphicFramePr>
            <p:nvPr/>
          </p:nvGraphicFramePr>
          <p:xfrm>
            <a:off x="5199806" y="1647552"/>
            <a:ext cx="677863" cy="485775"/>
          </p:xfrm>
          <a:graphic>
            <a:graphicData uri="http://schemas.openxmlformats.org/presentationml/2006/ole">
              <mc:AlternateContent xmlns:mc="http://schemas.openxmlformats.org/markup-compatibility/2006">
                <mc:Choice xmlns:v="urn:schemas-microsoft-com:vml" Requires="v">
                  <p:oleObj spid="_x0000_s149125" name="公式" r:id="rId3" imgW="418918" imgH="253890" progId="Equation.3">
                    <p:embed/>
                  </p:oleObj>
                </mc:Choice>
                <mc:Fallback>
                  <p:oleObj name="公式" r:id="rId3" imgW="418918" imgH="253890" progId="Equation.3">
                    <p:embed/>
                    <p:pic>
                      <p:nvPicPr>
                        <p:cNvPr id="0" name="对象 2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806" y="1647552"/>
                          <a:ext cx="67786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556" name="对象 245"/>
            <p:cNvGraphicFramePr>
              <a:graphicFrameLocks noChangeAspect="1"/>
            </p:cNvGraphicFramePr>
            <p:nvPr/>
          </p:nvGraphicFramePr>
          <p:xfrm>
            <a:off x="5033690" y="1248842"/>
            <a:ext cx="896937" cy="490537"/>
          </p:xfrm>
          <a:graphic>
            <a:graphicData uri="http://schemas.openxmlformats.org/presentationml/2006/ole">
              <mc:AlternateContent xmlns:mc="http://schemas.openxmlformats.org/markup-compatibility/2006">
                <mc:Choice xmlns:v="urn:schemas-microsoft-com:vml" Requires="v">
                  <p:oleObj spid="_x0000_s149126" name="公式" r:id="rId5" imgW="482391" imgH="253890" progId="Equation.3">
                    <p:embed/>
                  </p:oleObj>
                </mc:Choice>
                <mc:Fallback>
                  <p:oleObj name="公式" r:id="rId5" imgW="482391" imgH="253890" progId="Equation.3">
                    <p:embed/>
                    <p:pic>
                      <p:nvPicPr>
                        <p:cNvPr id="0" name="对象 2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3690" y="1248842"/>
                          <a:ext cx="896937"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557" name="对象 246"/>
            <p:cNvGraphicFramePr>
              <a:graphicFrameLocks noChangeAspect="1"/>
            </p:cNvGraphicFramePr>
            <p:nvPr/>
          </p:nvGraphicFramePr>
          <p:xfrm>
            <a:off x="8413750" y="1323975"/>
            <a:ext cx="423863" cy="1130300"/>
          </p:xfrm>
          <a:graphic>
            <a:graphicData uri="http://schemas.openxmlformats.org/presentationml/2006/ole">
              <mc:AlternateContent xmlns:mc="http://schemas.openxmlformats.org/markup-compatibility/2006">
                <mc:Choice xmlns:v="urn:schemas-microsoft-com:vml" Requires="v">
                  <p:oleObj spid="_x0000_s149127" name="公式" r:id="rId7" imgW="228501" imgH="583947" progId="Equation.3">
                    <p:embed/>
                  </p:oleObj>
                </mc:Choice>
                <mc:Fallback>
                  <p:oleObj name="公式" r:id="rId7" imgW="228501" imgH="583947" progId="Equation.3">
                    <p:embed/>
                    <p:pic>
                      <p:nvPicPr>
                        <p:cNvPr id="0" name="对象 2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3750" y="1323975"/>
                          <a:ext cx="423863"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558" name="Line 66"/>
            <p:cNvSpPr>
              <a:spLocks noChangeShapeType="1"/>
            </p:cNvSpPr>
            <p:nvPr/>
          </p:nvSpPr>
          <p:spPr bwMode="auto">
            <a:xfrm>
              <a:off x="5448732" y="1191963"/>
              <a:ext cx="539691" cy="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zh-CN" altLang="en-US"/>
            </a:p>
          </p:txBody>
        </p:sp>
        <p:sp>
          <p:nvSpPr>
            <p:cNvPr id="62559" name="Line 67"/>
            <p:cNvSpPr>
              <a:spLocks noChangeShapeType="1"/>
            </p:cNvSpPr>
            <p:nvPr/>
          </p:nvSpPr>
          <p:spPr bwMode="auto">
            <a:xfrm flipV="1">
              <a:off x="5448732" y="1102266"/>
              <a:ext cx="0" cy="18971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zh-CN" altLang="en-US"/>
            </a:p>
          </p:txBody>
        </p:sp>
        <p:sp>
          <p:nvSpPr>
            <p:cNvPr id="62560" name="Line 68"/>
            <p:cNvSpPr>
              <a:spLocks noChangeShapeType="1"/>
            </p:cNvSpPr>
            <p:nvPr/>
          </p:nvSpPr>
          <p:spPr bwMode="auto">
            <a:xfrm flipV="1">
              <a:off x="5340724" y="1100410"/>
              <a:ext cx="0" cy="19156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endParaRPr lang="zh-CN" altLang="en-US"/>
            </a:p>
          </p:txBody>
        </p:sp>
        <p:graphicFrame>
          <p:nvGraphicFramePr>
            <p:cNvPr id="62561" name="Object 69"/>
            <p:cNvGraphicFramePr>
              <a:graphicFrameLocks noChangeAspect="1"/>
            </p:cNvGraphicFramePr>
            <p:nvPr/>
          </p:nvGraphicFramePr>
          <p:xfrm>
            <a:off x="5059794" y="449957"/>
            <a:ext cx="720725" cy="754062"/>
          </p:xfrm>
          <a:graphic>
            <a:graphicData uri="http://schemas.openxmlformats.org/presentationml/2006/ole">
              <mc:AlternateContent xmlns:mc="http://schemas.openxmlformats.org/markup-compatibility/2006">
                <mc:Choice xmlns:v="urn:schemas-microsoft-com:vml" Requires="v">
                  <p:oleObj spid="_x0000_s149128" name="公式" r:id="rId9" imgW="444307" imgH="444307" progId="Equation.3">
                    <p:embed/>
                  </p:oleObj>
                </mc:Choice>
                <mc:Fallback>
                  <p:oleObj name="公式" r:id="rId9" imgW="444307" imgH="444307" progId="Equation.3">
                    <p:embed/>
                    <p:pic>
                      <p:nvPicPr>
                        <p:cNvPr id="0" name="Object 6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59794" y="449957"/>
                          <a:ext cx="720725"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562" name="对象 252"/>
            <p:cNvGraphicFramePr>
              <a:graphicFrameLocks noChangeAspect="1"/>
            </p:cNvGraphicFramePr>
            <p:nvPr/>
          </p:nvGraphicFramePr>
          <p:xfrm>
            <a:off x="3128350" y="1361975"/>
            <a:ext cx="400050" cy="1130300"/>
          </p:xfrm>
          <a:graphic>
            <a:graphicData uri="http://schemas.openxmlformats.org/presentationml/2006/ole">
              <mc:AlternateContent xmlns:mc="http://schemas.openxmlformats.org/markup-compatibility/2006">
                <mc:Choice xmlns:v="urn:schemas-microsoft-com:vml" Requires="v">
                  <p:oleObj spid="_x0000_s149129" name="公式" r:id="rId11" imgW="215713" imgH="583693" progId="Equation.3">
                    <p:embed/>
                  </p:oleObj>
                </mc:Choice>
                <mc:Fallback>
                  <p:oleObj name="公式" r:id="rId11" imgW="215713" imgH="583693" progId="Equation.3">
                    <p:embed/>
                    <p:pic>
                      <p:nvPicPr>
                        <p:cNvPr id="0" name="对象 2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8350" y="1361975"/>
                          <a:ext cx="40005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563" name="对象 253"/>
            <p:cNvGraphicFramePr>
              <a:graphicFrameLocks noChangeAspect="1"/>
            </p:cNvGraphicFramePr>
            <p:nvPr/>
          </p:nvGraphicFramePr>
          <p:xfrm>
            <a:off x="2384202" y="2078873"/>
            <a:ext cx="376238" cy="466725"/>
          </p:xfrm>
          <a:graphic>
            <a:graphicData uri="http://schemas.openxmlformats.org/presentationml/2006/ole">
              <mc:AlternateContent xmlns:mc="http://schemas.openxmlformats.org/markup-compatibility/2006">
                <mc:Choice xmlns:v="urn:schemas-microsoft-com:vml" Requires="v">
                  <p:oleObj spid="_x0000_s149130" name="公式" r:id="rId13" imgW="203112" imgH="241195" progId="Equation.3">
                    <p:embed/>
                  </p:oleObj>
                </mc:Choice>
                <mc:Fallback>
                  <p:oleObj name="公式" r:id="rId13" imgW="203112" imgH="241195" progId="Equation.3">
                    <p:embed/>
                    <p:pic>
                      <p:nvPicPr>
                        <p:cNvPr id="0" name="对象 25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84202" y="2078873"/>
                          <a:ext cx="376238"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0" name="对象 49"/>
          <p:cNvGraphicFramePr>
            <a:graphicFrameLocks noChangeAspect="1"/>
          </p:cNvGraphicFramePr>
          <p:nvPr/>
        </p:nvGraphicFramePr>
        <p:xfrm>
          <a:off x="5219700" y="862013"/>
          <a:ext cx="3240088" cy="1222375"/>
        </p:xfrm>
        <a:graphic>
          <a:graphicData uri="http://schemas.openxmlformats.org/presentationml/2006/ole">
            <mc:AlternateContent xmlns:mc="http://schemas.openxmlformats.org/markup-compatibility/2006">
              <mc:Choice xmlns:v="urn:schemas-microsoft-com:vml" Requires="v">
                <p:oleObj spid="_x0000_s149131" name="公式" r:id="rId15" imgW="2070100" imgH="762000" progId="Equation.3">
                  <p:embed/>
                </p:oleObj>
              </mc:Choice>
              <mc:Fallback>
                <p:oleObj name="公式" r:id="rId15" imgW="2070100" imgH="762000" progId="Equation.3">
                  <p:embed/>
                  <p:pic>
                    <p:nvPicPr>
                      <p:cNvPr id="0" name="对象 4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19700" y="862013"/>
                        <a:ext cx="3240088"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1" name="组合 50"/>
          <p:cNvGrpSpPr>
            <a:grpSpLocks/>
          </p:cNvGrpSpPr>
          <p:nvPr/>
        </p:nvGrpSpPr>
        <p:grpSpPr bwMode="auto">
          <a:xfrm>
            <a:off x="92075" y="2614613"/>
            <a:ext cx="4984750" cy="1927225"/>
            <a:chOff x="2395315" y="329778"/>
            <a:chExt cx="6530825" cy="2490093"/>
          </a:xfrm>
        </p:grpSpPr>
        <p:sp>
          <p:nvSpPr>
            <p:cNvPr id="62472" name="Line 46"/>
            <p:cNvSpPr>
              <a:spLocks noChangeShapeType="1"/>
            </p:cNvSpPr>
            <p:nvPr/>
          </p:nvSpPr>
          <p:spPr bwMode="auto">
            <a:xfrm flipV="1">
              <a:off x="2950940" y="2627781"/>
              <a:ext cx="5437286" cy="159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73" name="Line 50"/>
            <p:cNvSpPr>
              <a:spLocks noChangeShapeType="1"/>
            </p:cNvSpPr>
            <p:nvPr/>
          </p:nvSpPr>
          <p:spPr bwMode="auto">
            <a:xfrm>
              <a:off x="5652766" y="1166043"/>
              <a:ext cx="2080543"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74" name="Line 51"/>
            <p:cNvSpPr>
              <a:spLocks noChangeShapeType="1"/>
            </p:cNvSpPr>
            <p:nvPr/>
          </p:nvSpPr>
          <p:spPr bwMode="auto">
            <a:xfrm>
              <a:off x="7221216" y="2142008"/>
              <a:ext cx="0" cy="48736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75" name="Line 52"/>
            <p:cNvSpPr>
              <a:spLocks noChangeShapeType="1"/>
            </p:cNvSpPr>
            <p:nvPr/>
          </p:nvSpPr>
          <p:spPr bwMode="auto">
            <a:xfrm flipV="1">
              <a:off x="5514654" y="2819871"/>
              <a:ext cx="30003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76" name="Text Box 53"/>
            <p:cNvSpPr txBox="1">
              <a:spLocks noChangeArrowheads="1"/>
            </p:cNvSpPr>
            <p:nvPr/>
          </p:nvSpPr>
          <p:spPr bwMode="auto">
            <a:xfrm>
              <a:off x="6629079" y="1665757"/>
              <a:ext cx="750887" cy="47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S</a:t>
              </a:r>
            </a:p>
          </p:txBody>
        </p:sp>
        <p:sp>
          <p:nvSpPr>
            <p:cNvPr id="62477" name="Rectangle 54"/>
            <p:cNvSpPr>
              <a:spLocks noChangeArrowheads="1"/>
            </p:cNvSpPr>
            <p:nvPr/>
          </p:nvSpPr>
          <p:spPr bwMode="auto">
            <a:xfrm rot="5375772">
              <a:off x="6978329" y="1821333"/>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8" name="Line 55"/>
            <p:cNvSpPr>
              <a:spLocks noChangeShapeType="1"/>
            </p:cNvSpPr>
            <p:nvPr/>
          </p:nvSpPr>
          <p:spPr bwMode="auto">
            <a:xfrm>
              <a:off x="7221216" y="1165696"/>
              <a:ext cx="0" cy="487363"/>
            </a:xfrm>
            <a:prstGeom prst="line">
              <a:avLst/>
            </a:prstGeom>
            <a:noFill/>
            <a:ln w="19050">
              <a:solidFill>
                <a:schemeClr val="tx2"/>
              </a:solidFill>
              <a:round/>
              <a:headEnd type="oval"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79" name="Line 59"/>
            <p:cNvSpPr>
              <a:spLocks noChangeShapeType="1"/>
            </p:cNvSpPr>
            <p:nvPr/>
          </p:nvSpPr>
          <p:spPr bwMode="auto">
            <a:xfrm>
              <a:off x="5665466" y="2072158"/>
              <a:ext cx="0" cy="55721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80" name="Line 60"/>
            <p:cNvSpPr>
              <a:spLocks noChangeShapeType="1"/>
            </p:cNvSpPr>
            <p:nvPr/>
          </p:nvSpPr>
          <p:spPr bwMode="auto">
            <a:xfrm flipH="1">
              <a:off x="5652766" y="1183158"/>
              <a:ext cx="0" cy="4318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81" name="Line 61"/>
            <p:cNvSpPr>
              <a:spLocks noChangeShapeType="1"/>
            </p:cNvSpPr>
            <p:nvPr/>
          </p:nvSpPr>
          <p:spPr bwMode="auto">
            <a:xfrm flipV="1">
              <a:off x="5436866" y="1856258"/>
              <a:ext cx="431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82" name="Line 63"/>
            <p:cNvSpPr>
              <a:spLocks noChangeShapeType="1"/>
            </p:cNvSpPr>
            <p:nvPr/>
          </p:nvSpPr>
          <p:spPr bwMode="auto">
            <a:xfrm flipV="1">
              <a:off x="5646415" y="1419622"/>
              <a:ext cx="4117" cy="201612"/>
            </a:xfrm>
            <a:prstGeom prst="line">
              <a:avLst/>
            </a:prstGeom>
            <a:noFill/>
            <a:ln w="1905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62483" name="Line 64"/>
            <p:cNvSpPr>
              <a:spLocks noChangeShapeType="1"/>
            </p:cNvSpPr>
            <p:nvPr/>
          </p:nvSpPr>
          <p:spPr bwMode="auto">
            <a:xfrm>
              <a:off x="5665466" y="2610321"/>
              <a:ext cx="0" cy="209550"/>
            </a:xfrm>
            <a:prstGeom prst="line">
              <a:avLst/>
            </a:prstGeom>
            <a:noFill/>
            <a:ln w="19050">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484" name="Line 65"/>
            <p:cNvSpPr>
              <a:spLocks noChangeShapeType="1"/>
            </p:cNvSpPr>
            <p:nvPr/>
          </p:nvSpPr>
          <p:spPr bwMode="auto">
            <a:xfrm flipH="1">
              <a:off x="3596495" y="1183157"/>
              <a:ext cx="1270458" cy="69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85" name="Rectangle 68"/>
            <p:cNvSpPr>
              <a:spLocks noChangeArrowheads="1"/>
            </p:cNvSpPr>
            <p:nvPr/>
          </p:nvSpPr>
          <p:spPr bwMode="auto">
            <a:xfrm rot="2620672">
              <a:off x="5500366" y="1695921"/>
              <a:ext cx="304800" cy="3048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86" name="Line 69"/>
            <p:cNvSpPr>
              <a:spLocks noChangeShapeType="1"/>
            </p:cNvSpPr>
            <p:nvPr/>
          </p:nvSpPr>
          <p:spPr bwMode="auto">
            <a:xfrm>
              <a:off x="4089079" y="2135658"/>
              <a:ext cx="0" cy="48736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87" name="Rectangle 70"/>
            <p:cNvSpPr>
              <a:spLocks noChangeArrowheads="1"/>
            </p:cNvSpPr>
            <p:nvPr/>
          </p:nvSpPr>
          <p:spPr bwMode="auto">
            <a:xfrm rot="5375772">
              <a:off x="3846191" y="1826096"/>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88" name="Line 71"/>
            <p:cNvSpPr>
              <a:spLocks noChangeShapeType="1"/>
            </p:cNvSpPr>
            <p:nvPr/>
          </p:nvSpPr>
          <p:spPr bwMode="auto">
            <a:xfrm>
              <a:off x="4089079" y="1170458"/>
              <a:ext cx="0" cy="487363"/>
            </a:xfrm>
            <a:prstGeom prst="line">
              <a:avLst/>
            </a:prstGeom>
            <a:noFill/>
            <a:ln w="19050">
              <a:solidFill>
                <a:schemeClr val="tx2"/>
              </a:solidFill>
              <a:round/>
              <a:headEnd type="oval"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89" name="Rectangle 72"/>
            <p:cNvSpPr>
              <a:spLocks noChangeArrowheads="1"/>
            </p:cNvSpPr>
            <p:nvPr/>
          </p:nvSpPr>
          <p:spPr bwMode="auto">
            <a:xfrm>
              <a:off x="3492179" y="1675283"/>
              <a:ext cx="719138" cy="47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G</a:t>
              </a:r>
            </a:p>
          </p:txBody>
        </p:sp>
        <p:sp>
          <p:nvSpPr>
            <p:cNvPr id="62490" name="Oval 74"/>
            <p:cNvSpPr>
              <a:spLocks noChangeArrowheads="1"/>
            </p:cNvSpPr>
            <p:nvPr/>
          </p:nvSpPr>
          <p:spPr bwMode="auto">
            <a:xfrm>
              <a:off x="2771552" y="2065808"/>
              <a:ext cx="368300" cy="374650"/>
            </a:xfrm>
            <a:prstGeom prst="ellipse">
              <a:avLst/>
            </a:pr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91" name="Line 75"/>
            <p:cNvSpPr>
              <a:spLocks noChangeShapeType="1"/>
            </p:cNvSpPr>
            <p:nvPr/>
          </p:nvSpPr>
          <p:spPr bwMode="auto">
            <a:xfrm flipV="1">
              <a:off x="2950940" y="1902296"/>
              <a:ext cx="0" cy="71913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92" name="Text Box 76"/>
            <p:cNvSpPr txBox="1">
              <a:spLocks noChangeArrowheads="1"/>
            </p:cNvSpPr>
            <p:nvPr/>
          </p:nvSpPr>
          <p:spPr bwMode="auto">
            <a:xfrm>
              <a:off x="2447703" y="1737195"/>
              <a:ext cx="427077" cy="47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a:t>
              </a:r>
            </a:p>
          </p:txBody>
        </p:sp>
        <p:sp>
          <p:nvSpPr>
            <p:cNvPr id="62493" name="Text Box 77"/>
            <p:cNvSpPr txBox="1">
              <a:spLocks noChangeArrowheads="1"/>
            </p:cNvSpPr>
            <p:nvPr/>
          </p:nvSpPr>
          <p:spPr bwMode="auto">
            <a:xfrm>
              <a:off x="2463577" y="2264246"/>
              <a:ext cx="353443" cy="47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a:t>
              </a:r>
            </a:p>
          </p:txBody>
        </p:sp>
        <p:sp>
          <p:nvSpPr>
            <p:cNvPr id="62494" name="Line 78"/>
            <p:cNvSpPr>
              <a:spLocks noChangeShapeType="1"/>
            </p:cNvSpPr>
            <p:nvPr/>
          </p:nvSpPr>
          <p:spPr bwMode="auto">
            <a:xfrm>
              <a:off x="3017615" y="1305396"/>
              <a:ext cx="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495" name="Line 79"/>
            <p:cNvSpPr>
              <a:spLocks noChangeShapeType="1"/>
            </p:cNvSpPr>
            <p:nvPr/>
          </p:nvSpPr>
          <p:spPr bwMode="auto">
            <a:xfrm>
              <a:off x="8377113" y="1156171"/>
              <a:ext cx="0" cy="503238"/>
            </a:xfrm>
            <a:prstGeom prst="line">
              <a:avLst/>
            </a:prstGeom>
            <a:noFill/>
            <a:ln w="19050">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496" name="Line 80"/>
            <p:cNvSpPr>
              <a:spLocks noChangeShapeType="1"/>
            </p:cNvSpPr>
            <p:nvPr/>
          </p:nvSpPr>
          <p:spPr bwMode="auto">
            <a:xfrm>
              <a:off x="8388225" y="2122958"/>
              <a:ext cx="0" cy="503238"/>
            </a:xfrm>
            <a:prstGeom prst="line">
              <a:avLst/>
            </a:prstGeom>
            <a:noFill/>
            <a:ln w="19050">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497" name="Text Box 81"/>
            <p:cNvSpPr txBox="1">
              <a:spLocks noChangeArrowheads="1"/>
            </p:cNvSpPr>
            <p:nvPr/>
          </p:nvSpPr>
          <p:spPr bwMode="auto">
            <a:xfrm>
              <a:off x="7800156" y="1648296"/>
              <a:ext cx="838200" cy="47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L</a:t>
              </a:r>
            </a:p>
          </p:txBody>
        </p:sp>
        <p:sp>
          <p:nvSpPr>
            <p:cNvPr id="62498" name="Rectangle 82"/>
            <p:cNvSpPr>
              <a:spLocks noChangeArrowheads="1"/>
            </p:cNvSpPr>
            <p:nvPr/>
          </p:nvSpPr>
          <p:spPr bwMode="auto">
            <a:xfrm rot="5375772">
              <a:off x="8131050" y="1808633"/>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99" name="Rectangle 84"/>
            <p:cNvSpPr>
              <a:spLocks noChangeArrowheads="1"/>
            </p:cNvSpPr>
            <p:nvPr/>
          </p:nvSpPr>
          <p:spPr bwMode="auto">
            <a:xfrm rot="5375772">
              <a:off x="2708052" y="1564158"/>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00" name="Rectangle 85"/>
            <p:cNvSpPr>
              <a:spLocks noChangeArrowheads="1"/>
            </p:cNvSpPr>
            <p:nvPr/>
          </p:nvSpPr>
          <p:spPr bwMode="auto">
            <a:xfrm>
              <a:off x="2395315" y="1402233"/>
              <a:ext cx="719138" cy="47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g</a:t>
              </a:r>
            </a:p>
          </p:txBody>
        </p:sp>
        <p:sp>
          <p:nvSpPr>
            <p:cNvPr id="62501" name="Line 86"/>
            <p:cNvSpPr>
              <a:spLocks noChangeShapeType="1"/>
            </p:cNvSpPr>
            <p:nvPr/>
          </p:nvSpPr>
          <p:spPr bwMode="auto">
            <a:xfrm>
              <a:off x="2950940" y="1172046"/>
              <a:ext cx="0" cy="215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02" name="Line 89"/>
            <p:cNvSpPr>
              <a:spLocks noChangeShapeType="1"/>
            </p:cNvSpPr>
            <p:nvPr/>
          </p:nvSpPr>
          <p:spPr bwMode="auto">
            <a:xfrm>
              <a:off x="6449691" y="2138833"/>
              <a:ext cx="0" cy="48736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503" name="Rectangle 90"/>
            <p:cNvSpPr>
              <a:spLocks noChangeArrowheads="1"/>
            </p:cNvSpPr>
            <p:nvPr/>
          </p:nvSpPr>
          <p:spPr bwMode="auto">
            <a:xfrm rot="5375772">
              <a:off x="6206804" y="1829271"/>
              <a:ext cx="488950"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04" name="Line 91"/>
            <p:cNvSpPr>
              <a:spLocks noChangeShapeType="1"/>
            </p:cNvSpPr>
            <p:nvPr/>
          </p:nvSpPr>
          <p:spPr bwMode="auto">
            <a:xfrm>
              <a:off x="6449691" y="1173633"/>
              <a:ext cx="0" cy="487363"/>
            </a:xfrm>
            <a:prstGeom prst="line">
              <a:avLst/>
            </a:prstGeom>
            <a:noFill/>
            <a:ln w="19050">
              <a:solidFill>
                <a:schemeClr val="tx2"/>
              </a:solidFill>
              <a:round/>
              <a:headEnd type="oval"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505" name="Rectangle 92"/>
            <p:cNvSpPr>
              <a:spLocks noChangeArrowheads="1"/>
            </p:cNvSpPr>
            <p:nvPr/>
          </p:nvSpPr>
          <p:spPr bwMode="auto">
            <a:xfrm>
              <a:off x="5902004" y="1640358"/>
              <a:ext cx="719138" cy="47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ds</a:t>
              </a:r>
            </a:p>
          </p:txBody>
        </p:sp>
        <p:sp>
          <p:nvSpPr>
            <p:cNvPr id="62506" name="Rectangle 96"/>
            <p:cNvSpPr>
              <a:spLocks noChangeArrowheads="1"/>
            </p:cNvSpPr>
            <p:nvPr/>
          </p:nvSpPr>
          <p:spPr bwMode="auto">
            <a:xfrm>
              <a:off x="4511354" y="1060921"/>
              <a:ext cx="2232025" cy="1657350"/>
            </a:xfrm>
            <a:prstGeom prst="rect">
              <a:avLst/>
            </a:prstGeom>
            <a:noFill/>
            <a:ln w="1905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07" name="Line 86"/>
            <p:cNvSpPr>
              <a:spLocks noChangeShapeType="1"/>
            </p:cNvSpPr>
            <p:nvPr/>
          </p:nvSpPr>
          <p:spPr bwMode="auto">
            <a:xfrm>
              <a:off x="3586907" y="1056853"/>
              <a:ext cx="0" cy="215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08" name="Line 86"/>
            <p:cNvSpPr>
              <a:spLocks noChangeShapeType="1"/>
            </p:cNvSpPr>
            <p:nvPr/>
          </p:nvSpPr>
          <p:spPr bwMode="auto">
            <a:xfrm>
              <a:off x="3461445" y="1057746"/>
              <a:ext cx="0" cy="215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09" name="Line 65"/>
            <p:cNvSpPr>
              <a:spLocks noChangeShapeType="1"/>
            </p:cNvSpPr>
            <p:nvPr/>
          </p:nvSpPr>
          <p:spPr bwMode="auto">
            <a:xfrm flipH="1" flipV="1">
              <a:off x="2950939" y="1183853"/>
              <a:ext cx="51050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510" name="Line 65"/>
            <p:cNvSpPr>
              <a:spLocks noChangeShapeType="1"/>
            </p:cNvSpPr>
            <p:nvPr/>
          </p:nvSpPr>
          <p:spPr bwMode="auto">
            <a:xfrm flipH="1" flipV="1">
              <a:off x="7855793" y="1173633"/>
              <a:ext cx="51050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511" name="Line 86"/>
            <p:cNvSpPr>
              <a:spLocks noChangeShapeType="1"/>
            </p:cNvSpPr>
            <p:nvPr/>
          </p:nvSpPr>
          <p:spPr bwMode="auto">
            <a:xfrm>
              <a:off x="7733309" y="1066477"/>
              <a:ext cx="0" cy="215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12" name="Line 86"/>
            <p:cNvSpPr>
              <a:spLocks noChangeShapeType="1"/>
            </p:cNvSpPr>
            <p:nvPr/>
          </p:nvSpPr>
          <p:spPr bwMode="auto">
            <a:xfrm>
              <a:off x="7855793" y="1066378"/>
              <a:ext cx="0" cy="215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2513" name="对象 86"/>
            <p:cNvGraphicFramePr>
              <a:graphicFrameLocks noChangeAspect="1"/>
            </p:cNvGraphicFramePr>
            <p:nvPr/>
          </p:nvGraphicFramePr>
          <p:xfrm>
            <a:off x="3141365" y="1347614"/>
            <a:ext cx="400050" cy="1130300"/>
          </p:xfrm>
          <a:graphic>
            <a:graphicData uri="http://schemas.openxmlformats.org/presentationml/2006/ole">
              <mc:AlternateContent xmlns:mc="http://schemas.openxmlformats.org/markup-compatibility/2006">
                <mc:Choice xmlns:v="urn:schemas-microsoft-com:vml" Requires="v">
                  <p:oleObj spid="_x0000_s149132" name="公式" r:id="rId17" imgW="215713" imgH="583693" progId="Equation.3">
                    <p:embed/>
                  </p:oleObj>
                </mc:Choice>
                <mc:Fallback>
                  <p:oleObj name="公式" r:id="rId17" imgW="215713" imgH="583693" progId="Equation.3">
                    <p:embed/>
                    <p:pic>
                      <p:nvPicPr>
                        <p:cNvPr id="0" name="对象 8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41365" y="1347614"/>
                          <a:ext cx="40005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514" name="对象 87"/>
            <p:cNvGraphicFramePr>
              <a:graphicFrameLocks noChangeAspect="1"/>
            </p:cNvGraphicFramePr>
            <p:nvPr/>
          </p:nvGraphicFramePr>
          <p:xfrm>
            <a:off x="8503865" y="1294035"/>
            <a:ext cx="422275" cy="1130300"/>
          </p:xfrm>
          <a:graphic>
            <a:graphicData uri="http://schemas.openxmlformats.org/presentationml/2006/ole">
              <mc:AlternateContent xmlns:mc="http://schemas.openxmlformats.org/markup-compatibility/2006">
                <mc:Choice xmlns:v="urn:schemas-microsoft-com:vml" Requires="v">
                  <p:oleObj spid="_x0000_s149133" name="公式" r:id="rId19" imgW="228501" imgH="583947" progId="Equation.3">
                    <p:embed/>
                  </p:oleObj>
                </mc:Choice>
                <mc:Fallback>
                  <p:oleObj name="公式" r:id="rId19" imgW="228501" imgH="583947" progId="Equation.3">
                    <p:embed/>
                    <p:pic>
                      <p:nvPicPr>
                        <p:cNvPr id="0" name="对象 8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03865" y="1294035"/>
                          <a:ext cx="42227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515" name="对象 88"/>
            <p:cNvGraphicFramePr>
              <a:graphicFrameLocks noChangeAspect="1"/>
            </p:cNvGraphicFramePr>
            <p:nvPr/>
          </p:nvGraphicFramePr>
          <p:xfrm>
            <a:off x="2395662" y="2052067"/>
            <a:ext cx="376237" cy="466725"/>
          </p:xfrm>
          <a:graphic>
            <a:graphicData uri="http://schemas.openxmlformats.org/presentationml/2006/ole">
              <mc:AlternateContent xmlns:mc="http://schemas.openxmlformats.org/markup-compatibility/2006">
                <mc:Choice xmlns:v="urn:schemas-microsoft-com:vml" Requires="v">
                  <p:oleObj spid="_x0000_s149134" name="公式" r:id="rId21" imgW="203112" imgH="241195" progId="Equation.3">
                    <p:embed/>
                  </p:oleObj>
                </mc:Choice>
                <mc:Fallback>
                  <p:oleObj name="公式" r:id="rId21" imgW="203112" imgH="241195" progId="Equation.3">
                    <p:embed/>
                    <p:pic>
                      <p:nvPicPr>
                        <p:cNvPr id="0" name="对象 8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95662" y="2052067"/>
                          <a:ext cx="376237"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516" name="对象 89"/>
            <p:cNvGraphicFramePr>
              <a:graphicFrameLocks noChangeAspect="1"/>
            </p:cNvGraphicFramePr>
            <p:nvPr/>
          </p:nvGraphicFramePr>
          <p:xfrm>
            <a:off x="4845174" y="1620590"/>
            <a:ext cx="689421" cy="490537"/>
          </p:xfrm>
          <a:graphic>
            <a:graphicData uri="http://schemas.openxmlformats.org/presentationml/2006/ole">
              <mc:AlternateContent xmlns:mc="http://schemas.openxmlformats.org/markup-compatibility/2006">
                <mc:Choice xmlns:v="urn:schemas-microsoft-com:vml" Requires="v">
                  <p:oleObj spid="_x0000_s149135" name="公式" r:id="rId23" imgW="418918" imgH="253890" progId="Equation.3">
                    <p:embed/>
                  </p:oleObj>
                </mc:Choice>
                <mc:Fallback>
                  <p:oleObj name="公式" r:id="rId23" imgW="418918" imgH="253890" progId="Equation.3">
                    <p:embed/>
                    <p:pic>
                      <p:nvPicPr>
                        <p:cNvPr id="0" name="对象 8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845174" y="1620590"/>
                          <a:ext cx="689421"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517" name="对象 90"/>
            <p:cNvGraphicFramePr>
              <a:graphicFrameLocks noChangeAspect="1"/>
            </p:cNvGraphicFramePr>
            <p:nvPr/>
          </p:nvGraphicFramePr>
          <p:xfrm>
            <a:off x="3178820" y="329778"/>
            <a:ext cx="730250" cy="835025"/>
          </p:xfrm>
          <a:graphic>
            <a:graphicData uri="http://schemas.openxmlformats.org/presentationml/2006/ole">
              <mc:AlternateContent xmlns:mc="http://schemas.openxmlformats.org/markup-compatibility/2006">
                <mc:Choice xmlns:v="urn:schemas-microsoft-com:vml" Requires="v">
                  <p:oleObj spid="_x0000_s149136" name="公式" r:id="rId25" imgW="393529" imgH="431613" progId="Equation.3">
                    <p:embed/>
                  </p:oleObj>
                </mc:Choice>
                <mc:Fallback>
                  <p:oleObj name="公式" r:id="rId25" imgW="393529" imgH="431613" progId="Equation.3">
                    <p:embed/>
                    <p:pic>
                      <p:nvPicPr>
                        <p:cNvPr id="0" name="对象 9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78820" y="329778"/>
                          <a:ext cx="73025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518" name="对象 91"/>
            <p:cNvGraphicFramePr>
              <a:graphicFrameLocks noChangeAspect="1"/>
            </p:cNvGraphicFramePr>
            <p:nvPr/>
          </p:nvGraphicFramePr>
          <p:xfrm>
            <a:off x="7433171" y="340196"/>
            <a:ext cx="754062" cy="835025"/>
          </p:xfrm>
          <a:graphic>
            <a:graphicData uri="http://schemas.openxmlformats.org/presentationml/2006/ole">
              <mc:AlternateContent xmlns:mc="http://schemas.openxmlformats.org/markup-compatibility/2006">
                <mc:Choice xmlns:v="urn:schemas-microsoft-com:vml" Requires="v">
                  <p:oleObj spid="_x0000_s149137" name="公式" r:id="rId27" imgW="406224" imgH="431613" progId="Equation.3">
                    <p:embed/>
                  </p:oleObj>
                </mc:Choice>
                <mc:Fallback>
                  <p:oleObj name="公式" r:id="rId27" imgW="406224" imgH="431613" progId="Equation.3">
                    <p:embed/>
                    <p:pic>
                      <p:nvPicPr>
                        <p:cNvPr id="0" name="对象 9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433171" y="340196"/>
                          <a:ext cx="754062"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519" name="对象 92"/>
            <p:cNvGraphicFramePr>
              <a:graphicFrameLocks noChangeAspect="1"/>
            </p:cNvGraphicFramePr>
            <p:nvPr/>
          </p:nvGraphicFramePr>
          <p:xfrm>
            <a:off x="4837732" y="1145108"/>
            <a:ext cx="795338" cy="490538"/>
          </p:xfrm>
          <a:graphic>
            <a:graphicData uri="http://schemas.openxmlformats.org/presentationml/2006/ole">
              <mc:AlternateContent xmlns:mc="http://schemas.openxmlformats.org/markup-compatibility/2006">
                <mc:Choice xmlns:v="urn:schemas-microsoft-com:vml" Requires="v">
                  <p:oleObj spid="_x0000_s149138" name="公式" r:id="rId29" imgW="482391" imgH="253890" progId="Equation.3">
                    <p:embed/>
                  </p:oleObj>
                </mc:Choice>
                <mc:Fallback>
                  <p:oleObj name="公式" r:id="rId29" imgW="482391" imgH="253890" progId="Equation.3">
                    <p:embed/>
                    <p:pic>
                      <p:nvPicPr>
                        <p:cNvPr id="0" name="对象 9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37732" y="1145108"/>
                          <a:ext cx="795338"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00" name="对象 99"/>
          <p:cNvGraphicFramePr>
            <a:graphicFrameLocks noChangeAspect="1"/>
          </p:cNvGraphicFramePr>
          <p:nvPr/>
        </p:nvGraphicFramePr>
        <p:xfrm>
          <a:off x="5219700" y="2128838"/>
          <a:ext cx="3525838" cy="2005012"/>
        </p:xfrm>
        <a:graphic>
          <a:graphicData uri="http://schemas.openxmlformats.org/presentationml/2006/ole">
            <mc:AlternateContent xmlns:mc="http://schemas.openxmlformats.org/markup-compatibility/2006">
              <mc:Choice xmlns:v="urn:schemas-microsoft-com:vml" Requires="v">
                <p:oleObj spid="_x0000_s149139" name="公式" r:id="rId31" imgW="2362200" imgH="1308100" progId="Equation.3">
                  <p:embed/>
                </p:oleObj>
              </mc:Choice>
              <mc:Fallback>
                <p:oleObj name="公式" r:id="rId31" imgW="2362200" imgH="1308100" progId="Equation.3">
                  <p:embed/>
                  <p:pic>
                    <p:nvPicPr>
                      <p:cNvPr id="0" name="对象 9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219700" y="2128838"/>
                        <a:ext cx="3525838"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1" name="对象 100"/>
          <p:cNvGraphicFramePr>
            <a:graphicFrameLocks noChangeAspect="1"/>
          </p:cNvGraphicFramePr>
          <p:nvPr/>
        </p:nvGraphicFramePr>
        <p:xfrm>
          <a:off x="5292725" y="3957638"/>
          <a:ext cx="1903413" cy="960437"/>
        </p:xfrm>
        <a:graphic>
          <a:graphicData uri="http://schemas.openxmlformats.org/presentationml/2006/ole">
            <mc:AlternateContent xmlns:mc="http://schemas.openxmlformats.org/markup-compatibility/2006">
              <mc:Choice xmlns:v="urn:schemas-microsoft-com:vml" Requires="v">
                <p:oleObj spid="_x0000_s149140" name="公式" r:id="rId33" imgW="1091726" imgH="520474" progId="Equation.3">
                  <p:embed/>
                </p:oleObj>
              </mc:Choice>
              <mc:Fallback>
                <p:oleObj name="公式" r:id="rId33" imgW="1091726" imgH="520474" progId="Equation.3">
                  <p:embed/>
                  <p:pic>
                    <p:nvPicPr>
                      <p:cNvPr id="0" name="对象 10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292725" y="3957638"/>
                        <a:ext cx="1903413"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blinds(horizontal)">
                                      <p:cBhvr>
                                        <p:cTn id="12" dur="500"/>
                                        <p:tgtEl>
                                          <p:spTgt spid="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blinds(horizontal)">
                                      <p:cBhvr>
                                        <p:cTn id="17" dur="500"/>
                                        <p:tgtEl>
                                          <p:spTgt spid="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blinds(horizontal)">
                                      <p:cBhvr>
                                        <p:cTn id="22" dur="500"/>
                                        <p:tgtEl>
                                          <p:spTgt spid="10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blinds(horizontal)">
                                      <p:cBhvr>
                                        <p:cTn id="2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矩形 1"/>
          <p:cNvSpPr>
            <a:spLocks noChangeArrowheads="1"/>
          </p:cNvSpPr>
          <p:nvPr/>
        </p:nvSpPr>
        <p:spPr bwMode="auto">
          <a:xfrm>
            <a:off x="173038" y="722313"/>
            <a:ext cx="2708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dirty="0">
                <a:solidFill>
                  <a:srgbClr val="0000FF"/>
                </a:solidFill>
                <a:latin typeface="Times New Roman" panose="02020603050405020304" pitchFamily="18" charset="0"/>
                <a:ea typeface="楷体_GB2312" pitchFamily="49" charset="-122"/>
              </a:rPr>
              <a:t>4. </a:t>
            </a:r>
            <a:r>
              <a:rPr kumimoji="1" lang="zh-CN" altLang="en-US" sz="2800" b="1" dirty="0">
                <a:solidFill>
                  <a:srgbClr val="0000FF"/>
                </a:solidFill>
                <a:latin typeface="Times New Roman" panose="02020603050405020304" pitchFamily="18" charset="0"/>
                <a:ea typeface="楷体_GB2312" pitchFamily="49" charset="-122"/>
              </a:rPr>
              <a:t>多级放大电路</a:t>
            </a:r>
          </a:p>
        </p:txBody>
      </p:sp>
      <p:grpSp>
        <p:nvGrpSpPr>
          <p:cNvPr id="63491" name="组合 4"/>
          <p:cNvGrpSpPr>
            <a:grpSpLocks/>
          </p:cNvGrpSpPr>
          <p:nvPr/>
        </p:nvGrpSpPr>
        <p:grpSpPr bwMode="auto">
          <a:xfrm>
            <a:off x="260350" y="1284288"/>
            <a:ext cx="8264525" cy="2725737"/>
            <a:chOff x="385019" y="1490489"/>
            <a:chExt cx="8795493" cy="2901125"/>
          </a:xfrm>
        </p:grpSpPr>
        <p:sp>
          <p:nvSpPr>
            <p:cNvPr id="63492" name="Rectangle 90"/>
            <p:cNvSpPr>
              <a:spLocks noChangeArrowheads="1"/>
            </p:cNvSpPr>
            <p:nvPr/>
          </p:nvSpPr>
          <p:spPr bwMode="auto">
            <a:xfrm>
              <a:off x="1479827" y="1580098"/>
              <a:ext cx="2249683" cy="2811516"/>
            </a:xfrm>
            <a:prstGeom prst="rect">
              <a:avLst/>
            </a:prstGeom>
            <a:noFill/>
            <a:ln w="1905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493" name="Rectangle 90"/>
            <p:cNvSpPr>
              <a:spLocks noChangeArrowheads="1"/>
            </p:cNvSpPr>
            <p:nvPr/>
          </p:nvSpPr>
          <p:spPr bwMode="auto">
            <a:xfrm>
              <a:off x="3812598" y="1577176"/>
              <a:ext cx="2378374" cy="2811516"/>
            </a:xfrm>
            <a:prstGeom prst="rect">
              <a:avLst/>
            </a:prstGeom>
            <a:noFill/>
            <a:ln w="1905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494" name="Rectangle 90"/>
            <p:cNvSpPr>
              <a:spLocks noChangeArrowheads="1"/>
            </p:cNvSpPr>
            <p:nvPr/>
          </p:nvSpPr>
          <p:spPr bwMode="auto">
            <a:xfrm>
              <a:off x="6281089" y="1580098"/>
              <a:ext cx="1783028" cy="2811516"/>
            </a:xfrm>
            <a:prstGeom prst="rect">
              <a:avLst/>
            </a:prstGeom>
            <a:noFill/>
            <a:ln w="1905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495" name="Line 10"/>
            <p:cNvSpPr>
              <a:spLocks noChangeShapeType="1"/>
            </p:cNvSpPr>
            <p:nvPr/>
          </p:nvSpPr>
          <p:spPr bwMode="auto">
            <a:xfrm flipV="1">
              <a:off x="948388" y="4239198"/>
              <a:ext cx="7620375" cy="131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496" name="Line 15"/>
            <p:cNvSpPr>
              <a:spLocks noChangeShapeType="1"/>
            </p:cNvSpPr>
            <p:nvPr/>
          </p:nvSpPr>
          <p:spPr bwMode="auto">
            <a:xfrm>
              <a:off x="1849601" y="1720115"/>
              <a:ext cx="5995262" cy="120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497" name="Oval 17"/>
            <p:cNvSpPr>
              <a:spLocks noChangeArrowheads="1"/>
            </p:cNvSpPr>
            <p:nvPr/>
          </p:nvSpPr>
          <p:spPr bwMode="auto">
            <a:xfrm>
              <a:off x="7844863" y="1682015"/>
              <a:ext cx="76200" cy="76200"/>
            </a:xfrm>
            <a:prstGeom prst="ellipse">
              <a:avLst/>
            </a:pr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498" name="Rectangle 18"/>
            <p:cNvSpPr>
              <a:spLocks noChangeArrowheads="1"/>
            </p:cNvSpPr>
            <p:nvPr/>
          </p:nvSpPr>
          <p:spPr bwMode="auto">
            <a:xfrm>
              <a:off x="3557634" y="2040120"/>
              <a:ext cx="821240"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G22</a:t>
              </a:r>
            </a:p>
          </p:txBody>
        </p:sp>
        <p:sp>
          <p:nvSpPr>
            <p:cNvPr id="63499" name="Rectangle 19"/>
            <p:cNvSpPr>
              <a:spLocks noChangeArrowheads="1"/>
            </p:cNvSpPr>
            <p:nvPr/>
          </p:nvSpPr>
          <p:spPr bwMode="auto">
            <a:xfrm>
              <a:off x="7884191" y="1490489"/>
              <a:ext cx="741362"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U</a:t>
              </a:r>
              <a:r>
                <a:rPr kumimoji="1" lang="en-US" altLang="zh-CN" b="1" baseline="-25000">
                  <a:solidFill>
                    <a:schemeClr val="tx2"/>
                  </a:solidFill>
                  <a:latin typeface="Times New Roman" panose="02020603050405020304" pitchFamily="18" charset="0"/>
                  <a:ea typeface="华文行楷" panose="02010800040101010101" pitchFamily="2" charset="-122"/>
                </a:rPr>
                <a:t>DD</a:t>
              </a:r>
            </a:p>
          </p:txBody>
        </p:sp>
        <p:sp>
          <p:nvSpPr>
            <p:cNvPr id="63500" name="Text Box 22"/>
            <p:cNvSpPr txBox="1">
              <a:spLocks noChangeArrowheads="1"/>
            </p:cNvSpPr>
            <p:nvPr/>
          </p:nvSpPr>
          <p:spPr bwMode="auto">
            <a:xfrm>
              <a:off x="8661718" y="2926615"/>
              <a:ext cx="503560"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a:t>
              </a:r>
            </a:p>
          </p:txBody>
        </p:sp>
        <p:sp>
          <p:nvSpPr>
            <p:cNvPr id="63501" name="Text Box 23"/>
            <p:cNvSpPr txBox="1">
              <a:spLocks noChangeArrowheads="1"/>
            </p:cNvSpPr>
            <p:nvPr/>
          </p:nvSpPr>
          <p:spPr bwMode="auto">
            <a:xfrm>
              <a:off x="8704726" y="3889601"/>
              <a:ext cx="278402"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a:t>
              </a:r>
            </a:p>
          </p:txBody>
        </p:sp>
        <p:sp>
          <p:nvSpPr>
            <p:cNvPr id="63502" name="Text Box 24"/>
            <p:cNvSpPr txBox="1">
              <a:spLocks noChangeArrowheads="1"/>
            </p:cNvSpPr>
            <p:nvPr/>
          </p:nvSpPr>
          <p:spPr bwMode="auto">
            <a:xfrm>
              <a:off x="8655050" y="3410443"/>
              <a:ext cx="525462"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u</a:t>
              </a:r>
              <a:r>
                <a:rPr kumimoji="1" lang="en-US" altLang="zh-CN" b="1" baseline="-25000">
                  <a:solidFill>
                    <a:schemeClr val="tx2"/>
                  </a:solidFill>
                  <a:latin typeface="Times New Roman" panose="02020603050405020304" pitchFamily="18" charset="0"/>
                  <a:ea typeface="华文行楷" panose="02010800040101010101" pitchFamily="2" charset="-122"/>
                </a:rPr>
                <a:t>o</a:t>
              </a:r>
            </a:p>
          </p:txBody>
        </p:sp>
        <p:sp>
          <p:nvSpPr>
            <p:cNvPr id="63503" name="Line 31"/>
            <p:cNvSpPr>
              <a:spLocks noChangeShapeType="1"/>
            </p:cNvSpPr>
            <p:nvPr/>
          </p:nvSpPr>
          <p:spPr bwMode="auto">
            <a:xfrm>
              <a:off x="6177988" y="2545615"/>
              <a:ext cx="0" cy="3048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04" name="Line 32"/>
            <p:cNvSpPr>
              <a:spLocks noChangeShapeType="1"/>
            </p:cNvSpPr>
            <p:nvPr/>
          </p:nvSpPr>
          <p:spPr bwMode="auto">
            <a:xfrm>
              <a:off x="6330388" y="2545615"/>
              <a:ext cx="0" cy="3048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05" name="Rectangle 34"/>
            <p:cNvSpPr>
              <a:spLocks noChangeArrowheads="1"/>
            </p:cNvSpPr>
            <p:nvPr/>
          </p:nvSpPr>
          <p:spPr bwMode="auto">
            <a:xfrm>
              <a:off x="6035060" y="2763384"/>
              <a:ext cx="579437"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C</a:t>
              </a:r>
              <a:r>
                <a:rPr kumimoji="1" lang="en-US" altLang="zh-CN" b="1" baseline="-25000">
                  <a:solidFill>
                    <a:schemeClr val="tx2"/>
                  </a:solidFill>
                  <a:latin typeface="Times New Roman" panose="02020603050405020304" pitchFamily="18" charset="0"/>
                  <a:ea typeface="华文行楷" panose="02010800040101010101" pitchFamily="2" charset="-122"/>
                </a:rPr>
                <a:t>3</a:t>
              </a:r>
            </a:p>
          </p:txBody>
        </p:sp>
        <p:sp>
          <p:nvSpPr>
            <p:cNvPr id="63506" name="Line 35"/>
            <p:cNvSpPr>
              <a:spLocks noChangeShapeType="1"/>
            </p:cNvSpPr>
            <p:nvPr/>
          </p:nvSpPr>
          <p:spPr bwMode="auto">
            <a:xfrm flipV="1">
              <a:off x="6324038" y="2701190"/>
              <a:ext cx="86518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07" name="Rectangle 36"/>
            <p:cNvSpPr>
              <a:spLocks noChangeArrowheads="1"/>
            </p:cNvSpPr>
            <p:nvPr/>
          </p:nvSpPr>
          <p:spPr bwMode="auto">
            <a:xfrm rot="5375772">
              <a:off x="8305238" y="3574315"/>
              <a:ext cx="533400" cy="152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08" name="Rectangle 39"/>
            <p:cNvSpPr>
              <a:spLocks noChangeArrowheads="1"/>
            </p:cNvSpPr>
            <p:nvPr/>
          </p:nvSpPr>
          <p:spPr bwMode="auto">
            <a:xfrm>
              <a:off x="7982616" y="3419609"/>
              <a:ext cx="638175"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L</a:t>
              </a:r>
            </a:p>
          </p:txBody>
        </p:sp>
        <p:sp>
          <p:nvSpPr>
            <p:cNvPr id="63509" name="Rectangle 42"/>
            <p:cNvSpPr>
              <a:spLocks noChangeArrowheads="1"/>
            </p:cNvSpPr>
            <p:nvPr/>
          </p:nvSpPr>
          <p:spPr bwMode="auto">
            <a:xfrm>
              <a:off x="3568576" y="3550245"/>
              <a:ext cx="825500"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G21</a:t>
              </a:r>
            </a:p>
          </p:txBody>
        </p:sp>
        <p:sp>
          <p:nvSpPr>
            <p:cNvPr id="63510" name="Line 54"/>
            <p:cNvSpPr>
              <a:spLocks noChangeShapeType="1"/>
            </p:cNvSpPr>
            <p:nvPr/>
          </p:nvSpPr>
          <p:spPr bwMode="auto">
            <a:xfrm>
              <a:off x="7176525" y="2467828"/>
              <a:ext cx="0" cy="4572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11" name="Line 55"/>
            <p:cNvSpPr>
              <a:spLocks noChangeShapeType="1"/>
            </p:cNvSpPr>
            <p:nvPr/>
          </p:nvSpPr>
          <p:spPr bwMode="auto">
            <a:xfrm flipV="1">
              <a:off x="7176525" y="2391628"/>
              <a:ext cx="381000" cy="3048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12" name="Line 56"/>
            <p:cNvSpPr>
              <a:spLocks noChangeShapeType="1"/>
            </p:cNvSpPr>
            <p:nvPr/>
          </p:nvSpPr>
          <p:spPr bwMode="auto">
            <a:xfrm>
              <a:off x="7176525" y="2696428"/>
              <a:ext cx="381000" cy="304800"/>
            </a:xfrm>
            <a:prstGeom prst="line">
              <a:avLst/>
            </a:prstGeom>
            <a:noFill/>
            <a:ln w="1905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13" name="Line 57"/>
            <p:cNvSpPr>
              <a:spLocks noChangeShapeType="1"/>
            </p:cNvSpPr>
            <p:nvPr/>
          </p:nvSpPr>
          <p:spPr bwMode="auto">
            <a:xfrm flipH="1">
              <a:off x="7547999" y="1718528"/>
              <a:ext cx="1" cy="67310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4" name="Text Box 58"/>
            <p:cNvSpPr txBox="1">
              <a:spLocks noChangeArrowheads="1"/>
            </p:cNvSpPr>
            <p:nvPr/>
          </p:nvSpPr>
          <p:spPr bwMode="auto">
            <a:xfrm>
              <a:off x="6139803" y="2059784"/>
              <a:ext cx="711053"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B3</a:t>
              </a:r>
            </a:p>
          </p:txBody>
        </p:sp>
        <p:sp>
          <p:nvSpPr>
            <p:cNvPr id="63515" name="Rectangle 59"/>
            <p:cNvSpPr>
              <a:spLocks noChangeArrowheads="1"/>
            </p:cNvSpPr>
            <p:nvPr/>
          </p:nvSpPr>
          <p:spPr bwMode="auto">
            <a:xfrm rot="5375772">
              <a:off x="6554225" y="2204303"/>
              <a:ext cx="533400" cy="152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16" name="Line 60"/>
            <p:cNvSpPr>
              <a:spLocks noChangeShapeType="1"/>
            </p:cNvSpPr>
            <p:nvPr/>
          </p:nvSpPr>
          <p:spPr bwMode="auto">
            <a:xfrm flipH="1" flipV="1">
              <a:off x="6814575" y="1718528"/>
              <a:ext cx="0" cy="288925"/>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17" name="Line 61"/>
            <p:cNvSpPr>
              <a:spLocks noChangeShapeType="1"/>
            </p:cNvSpPr>
            <p:nvPr/>
          </p:nvSpPr>
          <p:spPr bwMode="auto">
            <a:xfrm>
              <a:off x="6828863" y="2561490"/>
              <a:ext cx="0" cy="142875"/>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18" name="Line 62"/>
            <p:cNvSpPr>
              <a:spLocks noChangeShapeType="1"/>
            </p:cNvSpPr>
            <p:nvPr/>
          </p:nvSpPr>
          <p:spPr bwMode="auto">
            <a:xfrm>
              <a:off x="7547999" y="4034527"/>
              <a:ext cx="1587" cy="203365"/>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19" name="Line 63"/>
            <p:cNvSpPr>
              <a:spLocks noChangeShapeType="1"/>
            </p:cNvSpPr>
            <p:nvPr/>
          </p:nvSpPr>
          <p:spPr bwMode="auto">
            <a:xfrm>
              <a:off x="7548000" y="2997132"/>
              <a:ext cx="0" cy="50482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20" name="Rectangle 64"/>
            <p:cNvSpPr>
              <a:spLocks noChangeArrowheads="1"/>
            </p:cNvSpPr>
            <p:nvPr/>
          </p:nvSpPr>
          <p:spPr bwMode="auto">
            <a:xfrm rot="5375772">
              <a:off x="7281300" y="3698500"/>
              <a:ext cx="533400" cy="152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21" name="Text Box 65"/>
            <p:cNvSpPr txBox="1">
              <a:spLocks noChangeArrowheads="1"/>
            </p:cNvSpPr>
            <p:nvPr/>
          </p:nvSpPr>
          <p:spPr bwMode="auto">
            <a:xfrm>
              <a:off x="6860689" y="3545074"/>
              <a:ext cx="687890"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E3</a:t>
              </a:r>
            </a:p>
          </p:txBody>
        </p:sp>
        <p:sp>
          <p:nvSpPr>
            <p:cNvPr id="63522" name="Line 66"/>
            <p:cNvSpPr>
              <a:spLocks noChangeShapeType="1"/>
            </p:cNvSpPr>
            <p:nvPr/>
          </p:nvSpPr>
          <p:spPr bwMode="auto">
            <a:xfrm flipV="1">
              <a:off x="7551175" y="3080603"/>
              <a:ext cx="433388" cy="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23" name="Line 67"/>
            <p:cNvSpPr>
              <a:spLocks noChangeShapeType="1"/>
            </p:cNvSpPr>
            <p:nvPr/>
          </p:nvSpPr>
          <p:spPr bwMode="auto">
            <a:xfrm>
              <a:off x="7994088" y="2921853"/>
              <a:ext cx="0" cy="3048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24" name="Line 68"/>
            <p:cNvSpPr>
              <a:spLocks noChangeShapeType="1"/>
            </p:cNvSpPr>
            <p:nvPr/>
          </p:nvSpPr>
          <p:spPr bwMode="auto">
            <a:xfrm>
              <a:off x="8146488" y="2921853"/>
              <a:ext cx="0" cy="3048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25" name="Line 69"/>
            <p:cNvSpPr>
              <a:spLocks noChangeShapeType="1"/>
            </p:cNvSpPr>
            <p:nvPr/>
          </p:nvSpPr>
          <p:spPr bwMode="auto">
            <a:xfrm>
              <a:off x="8149663" y="3072665"/>
              <a:ext cx="431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26" name="Line 70"/>
            <p:cNvSpPr>
              <a:spLocks noChangeShapeType="1"/>
            </p:cNvSpPr>
            <p:nvPr/>
          </p:nvSpPr>
          <p:spPr bwMode="auto">
            <a:xfrm>
              <a:off x="8581463" y="3085365"/>
              <a:ext cx="0" cy="28892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27" name="Line 71"/>
            <p:cNvSpPr>
              <a:spLocks noChangeShapeType="1"/>
            </p:cNvSpPr>
            <p:nvPr/>
          </p:nvSpPr>
          <p:spPr bwMode="auto">
            <a:xfrm>
              <a:off x="8568763" y="3937853"/>
              <a:ext cx="0" cy="28733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28" name="Rectangle 72"/>
            <p:cNvSpPr>
              <a:spLocks noChangeArrowheads="1"/>
            </p:cNvSpPr>
            <p:nvPr/>
          </p:nvSpPr>
          <p:spPr bwMode="auto">
            <a:xfrm>
              <a:off x="7811832" y="2486825"/>
              <a:ext cx="563563"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C</a:t>
              </a:r>
              <a:r>
                <a:rPr kumimoji="1" lang="en-US" altLang="zh-CN" b="1" baseline="-25000">
                  <a:solidFill>
                    <a:schemeClr val="tx2"/>
                  </a:solidFill>
                  <a:latin typeface="Times New Roman" panose="02020603050405020304" pitchFamily="18" charset="0"/>
                  <a:ea typeface="华文行楷" panose="02010800040101010101" pitchFamily="2" charset="-122"/>
                </a:rPr>
                <a:t>4</a:t>
              </a:r>
            </a:p>
          </p:txBody>
        </p:sp>
        <p:sp>
          <p:nvSpPr>
            <p:cNvPr id="63529" name="Line 69"/>
            <p:cNvSpPr>
              <a:spLocks noChangeShapeType="1"/>
            </p:cNvSpPr>
            <p:nvPr/>
          </p:nvSpPr>
          <p:spPr bwMode="auto">
            <a:xfrm>
              <a:off x="948388" y="3226653"/>
              <a:ext cx="431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30" name="Rectangle 33"/>
            <p:cNvSpPr>
              <a:spLocks noChangeArrowheads="1"/>
            </p:cNvSpPr>
            <p:nvPr/>
          </p:nvSpPr>
          <p:spPr bwMode="auto">
            <a:xfrm>
              <a:off x="1207288" y="2571750"/>
              <a:ext cx="541720"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C</a:t>
              </a:r>
              <a:r>
                <a:rPr kumimoji="1" lang="en-US" altLang="zh-CN" b="1" baseline="-25000">
                  <a:solidFill>
                    <a:schemeClr val="tx2"/>
                  </a:solidFill>
                  <a:latin typeface="Times New Roman" panose="02020603050405020304" pitchFamily="18" charset="0"/>
                  <a:ea typeface="华文行楷" panose="02010800040101010101" pitchFamily="2" charset="-122"/>
                </a:rPr>
                <a:t>1</a:t>
              </a:r>
            </a:p>
          </p:txBody>
        </p:sp>
        <p:sp>
          <p:nvSpPr>
            <p:cNvPr id="63531" name="Rectangle 33"/>
            <p:cNvSpPr>
              <a:spLocks noChangeArrowheads="1"/>
            </p:cNvSpPr>
            <p:nvPr/>
          </p:nvSpPr>
          <p:spPr bwMode="auto">
            <a:xfrm>
              <a:off x="3177958" y="2842982"/>
              <a:ext cx="541720"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T</a:t>
              </a:r>
              <a:r>
                <a:rPr kumimoji="1" lang="en-US" altLang="zh-CN" b="1" baseline="-25000">
                  <a:solidFill>
                    <a:schemeClr val="tx2"/>
                  </a:solidFill>
                  <a:latin typeface="Times New Roman" panose="02020603050405020304" pitchFamily="18" charset="0"/>
                  <a:ea typeface="华文行楷" panose="02010800040101010101" pitchFamily="2" charset="-122"/>
                </a:rPr>
                <a:t>1</a:t>
              </a:r>
            </a:p>
          </p:txBody>
        </p:sp>
        <p:sp>
          <p:nvSpPr>
            <p:cNvPr id="63532" name="Rectangle 33"/>
            <p:cNvSpPr>
              <a:spLocks noChangeArrowheads="1"/>
            </p:cNvSpPr>
            <p:nvPr/>
          </p:nvSpPr>
          <p:spPr bwMode="auto">
            <a:xfrm>
              <a:off x="7334535" y="2471121"/>
              <a:ext cx="541720"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T</a:t>
              </a:r>
              <a:r>
                <a:rPr kumimoji="1" lang="en-US" altLang="zh-CN" b="1" baseline="-25000">
                  <a:solidFill>
                    <a:schemeClr val="tx2"/>
                  </a:solidFill>
                  <a:latin typeface="Times New Roman" panose="02020603050405020304" pitchFamily="18" charset="0"/>
                  <a:ea typeface="华文行楷" panose="02010800040101010101" pitchFamily="2" charset="-122"/>
                </a:rPr>
                <a:t>3</a:t>
              </a:r>
            </a:p>
          </p:txBody>
        </p:sp>
        <p:sp>
          <p:nvSpPr>
            <p:cNvPr id="63533" name="Line 60"/>
            <p:cNvSpPr>
              <a:spLocks noChangeShapeType="1"/>
            </p:cNvSpPr>
            <p:nvPr/>
          </p:nvSpPr>
          <p:spPr bwMode="auto">
            <a:xfrm>
              <a:off x="2843863" y="2925094"/>
              <a:ext cx="0" cy="310542"/>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34" name="Line 61"/>
            <p:cNvSpPr>
              <a:spLocks noChangeShapeType="1"/>
            </p:cNvSpPr>
            <p:nvPr/>
          </p:nvSpPr>
          <p:spPr bwMode="auto">
            <a:xfrm>
              <a:off x="3007376" y="3002327"/>
              <a:ext cx="0" cy="1769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35" name="Line 62"/>
            <p:cNvSpPr>
              <a:spLocks noChangeShapeType="1"/>
            </p:cNvSpPr>
            <p:nvPr/>
          </p:nvSpPr>
          <p:spPr bwMode="auto">
            <a:xfrm>
              <a:off x="3007376" y="2770628"/>
              <a:ext cx="0" cy="1769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36" name="Line 63"/>
            <p:cNvSpPr>
              <a:spLocks noChangeShapeType="1"/>
            </p:cNvSpPr>
            <p:nvPr/>
          </p:nvSpPr>
          <p:spPr bwMode="auto">
            <a:xfrm>
              <a:off x="3007376" y="3234027"/>
              <a:ext cx="0" cy="1769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37" name="Line 64"/>
            <p:cNvSpPr>
              <a:spLocks noChangeShapeType="1"/>
            </p:cNvSpPr>
            <p:nvPr/>
          </p:nvSpPr>
          <p:spPr bwMode="auto">
            <a:xfrm>
              <a:off x="2996263" y="2847861"/>
              <a:ext cx="228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38" name="Line 65"/>
            <p:cNvSpPr>
              <a:spLocks noChangeShapeType="1"/>
            </p:cNvSpPr>
            <p:nvPr/>
          </p:nvSpPr>
          <p:spPr bwMode="auto">
            <a:xfrm>
              <a:off x="2996263" y="3311260"/>
              <a:ext cx="228600" cy="0"/>
            </a:xfrm>
            <a:prstGeom prst="line">
              <a:avLst/>
            </a:prstGeom>
            <a:noFill/>
            <a:ln w="19050">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39" name="Line 66"/>
            <p:cNvSpPr>
              <a:spLocks noChangeShapeType="1"/>
            </p:cNvSpPr>
            <p:nvPr/>
          </p:nvSpPr>
          <p:spPr bwMode="auto">
            <a:xfrm>
              <a:off x="2996263" y="3079560"/>
              <a:ext cx="228600" cy="0"/>
            </a:xfrm>
            <a:prstGeom prst="line">
              <a:avLst/>
            </a:prstGeom>
            <a:noFill/>
            <a:ln w="19050">
              <a:solidFill>
                <a:schemeClr val="tx2"/>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40" name="Rectangle 70"/>
            <p:cNvSpPr>
              <a:spLocks noChangeArrowheads="1"/>
            </p:cNvSpPr>
            <p:nvPr/>
          </p:nvSpPr>
          <p:spPr bwMode="auto">
            <a:xfrm rot="5375772">
              <a:off x="1587709" y="2356521"/>
              <a:ext cx="54063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41" name="Line 71"/>
            <p:cNvSpPr>
              <a:spLocks noChangeShapeType="1"/>
            </p:cNvSpPr>
            <p:nvPr/>
          </p:nvSpPr>
          <p:spPr bwMode="auto">
            <a:xfrm flipH="1">
              <a:off x="3224863" y="3089215"/>
              <a:ext cx="4763" cy="1151295"/>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42" name="Text Box 73"/>
            <p:cNvSpPr txBox="1">
              <a:spLocks noChangeArrowheads="1"/>
            </p:cNvSpPr>
            <p:nvPr/>
          </p:nvSpPr>
          <p:spPr bwMode="auto">
            <a:xfrm>
              <a:off x="2546027" y="2051037"/>
              <a:ext cx="730251"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D1</a:t>
              </a:r>
            </a:p>
          </p:txBody>
        </p:sp>
        <p:sp>
          <p:nvSpPr>
            <p:cNvPr id="63543" name="Rectangle 74"/>
            <p:cNvSpPr>
              <a:spLocks noChangeArrowheads="1"/>
            </p:cNvSpPr>
            <p:nvPr/>
          </p:nvSpPr>
          <p:spPr bwMode="auto">
            <a:xfrm rot="5375772">
              <a:off x="2945022" y="2210111"/>
              <a:ext cx="540633" cy="152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44" name="Line 75"/>
            <p:cNvSpPr>
              <a:spLocks noChangeShapeType="1"/>
            </p:cNvSpPr>
            <p:nvPr/>
          </p:nvSpPr>
          <p:spPr bwMode="auto">
            <a:xfrm>
              <a:off x="3229626" y="2551800"/>
              <a:ext cx="0" cy="29284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45" name="Line 76"/>
            <p:cNvSpPr>
              <a:spLocks noChangeShapeType="1"/>
            </p:cNvSpPr>
            <p:nvPr/>
          </p:nvSpPr>
          <p:spPr bwMode="auto">
            <a:xfrm flipH="1">
              <a:off x="2677176" y="2929921"/>
              <a:ext cx="0" cy="291234"/>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46" name="Line 78"/>
            <p:cNvSpPr>
              <a:spLocks noChangeShapeType="1"/>
            </p:cNvSpPr>
            <p:nvPr/>
          </p:nvSpPr>
          <p:spPr bwMode="auto">
            <a:xfrm flipH="1" flipV="1">
              <a:off x="3208988" y="1716716"/>
              <a:ext cx="0" cy="292843"/>
            </a:xfrm>
            <a:prstGeom prst="line">
              <a:avLst/>
            </a:prstGeom>
            <a:noFill/>
            <a:ln w="19050">
              <a:solidFill>
                <a:schemeClr val="tx2"/>
              </a:solidFill>
              <a:round/>
              <a:headEnd type="none" w="sm" len="sm"/>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47" name="Rectangle 80"/>
            <p:cNvSpPr>
              <a:spLocks noChangeArrowheads="1"/>
            </p:cNvSpPr>
            <p:nvPr/>
          </p:nvSpPr>
          <p:spPr bwMode="auto">
            <a:xfrm>
              <a:off x="1073105" y="2067694"/>
              <a:ext cx="793780"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G12</a:t>
              </a:r>
            </a:p>
          </p:txBody>
        </p:sp>
        <p:sp>
          <p:nvSpPr>
            <p:cNvPr id="63548" name="Line 86"/>
            <p:cNvSpPr>
              <a:spLocks noChangeShapeType="1"/>
            </p:cNvSpPr>
            <p:nvPr/>
          </p:nvSpPr>
          <p:spPr bwMode="auto">
            <a:xfrm flipH="1" flipV="1">
              <a:off x="1857719" y="1715107"/>
              <a:ext cx="0" cy="43765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49" name="Line 88"/>
            <p:cNvSpPr>
              <a:spLocks noChangeShapeType="1"/>
            </p:cNvSpPr>
            <p:nvPr/>
          </p:nvSpPr>
          <p:spPr bwMode="auto">
            <a:xfrm>
              <a:off x="1535763" y="3222764"/>
              <a:ext cx="129698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50" name="Line 89"/>
            <p:cNvSpPr>
              <a:spLocks noChangeShapeType="1"/>
            </p:cNvSpPr>
            <p:nvPr/>
          </p:nvSpPr>
          <p:spPr bwMode="auto">
            <a:xfrm>
              <a:off x="3229626" y="2732011"/>
              <a:ext cx="457200" cy="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51" name="Line 90"/>
            <p:cNvSpPr>
              <a:spLocks noChangeShapeType="1"/>
            </p:cNvSpPr>
            <p:nvPr/>
          </p:nvSpPr>
          <p:spPr bwMode="auto">
            <a:xfrm>
              <a:off x="1532588" y="3066688"/>
              <a:ext cx="0" cy="310542"/>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52" name="Line 91"/>
            <p:cNvSpPr>
              <a:spLocks noChangeShapeType="1"/>
            </p:cNvSpPr>
            <p:nvPr/>
          </p:nvSpPr>
          <p:spPr bwMode="auto">
            <a:xfrm>
              <a:off x="1380188" y="3068297"/>
              <a:ext cx="0" cy="30893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53" name="Line 92"/>
            <p:cNvSpPr>
              <a:spLocks noChangeShapeType="1"/>
            </p:cNvSpPr>
            <p:nvPr/>
          </p:nvSpPr>
          <p:spPr bwMode="auto">
            <a:xfrm>
              <a:off x="3688413" y="2561454"/>
              <a:ext cx="0" cy="30893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54" name="Line 93"/>
            <p:cNvSpPr>
              <a:spLocks noChangeShapeType="1"/>
            </p:cNvSpPr>
            <p:nvPr/>
          </p:nvSpPr>
          <p:spPr bwMode="auto">
            <a:xfrm>
              <a:off x="3840813" y="2561454"/>
              <a:ext cx="0" cy="30893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55" name="Rectangle 95"/>
            <p:cNvSpPr>
              <a:spLocks noChangeArrowheads="1"/>
            </p:cNvSpPr>
            <p:nvPr/>
          </p:nvSpPr>
          <p:spPr bwMode="auto">
            <a:xfrm>
              <a:off x="3558493" y="2767864"/>
              <a:ext cx="558800"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C</a:t>
              </a:r>
              <a:r>
                <a:rPr kumimoji="1" lang="en-US" altLang="zh-CN" b="1" baseline="-25000">
                  <a:solidFill>
                    <a:schemeClr val="tx2"/>
                  </a:solidFill>
                  <a:latin typeface="Times New Roman" panose="02020603050405020304" pitchFamily="18" charset="0"/>
                  <a:ea typeface="华文行楷" panose="02010800040101010101" pitchFamily="2" charset="-122"/>
                </a:rPr>
                <a:t>2</a:t>
              </a:r>
            </a:p>
          </p:txBody>
        </p:sp>
        <p:sp>
          <p:nvSpPr>
            <p:cNvPr id="63556" name="Line 96"/>
            <p:cNvSpPr>
              <a:spLocks noChangeShapeType="1"/>
            </p:cNvSpPr>
            <p:nvPr/>
          </p:nvSpPr>
          <p:spPr bwMode="auto">
            <a:xfrm>
              <a:off x="3832569" y="2730401"/>
              <a:ext cx="215900" cy="1609"/>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57" name="Rectangle 103"/>
            <p:cNvSpPr>
              <a:spLocks noChangeArrowheads="1"/>
            </p:cNvSpPr>
            <p:nvPr/>
          </p:nvSpPr>
          <p:spPr bwMode="auto">
            <a:xfrm rot="5375772">
              <a:off x="1582947" y="3700058"/>
              <a:ext cx="54063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58" name="Rectangle 104"/>
            <p:cNvSpPr>
              <a:spLocks noChangeArrowheads="1"/>
            </p:cNvSpPr>
            <p:nvPr/>
          </p:nvSpPr>
          <p:spPr bwMode="auto">
            <a:xfrm>
              <a:off x="1082937" y="3544569"/>
              <a:ext cx="860454"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G11</a:t>
              </a:r>
            </a:p>
          </p:txBody>
        </p:sp>
        <p:sp>
          <p:nvSpPr>
            <p:cNvPr id="63559" name="Line 105"/>
            <p:cNvSpPr>
              <a:spLocks noChangeShapeType="1"/>
            </p:cNvSpPr>
            <p:nvPr/>
          </p:nvSpPr>
          <p:spPr bwMode="auto">
            <a:xfrm flipH="1" flipV="1">
              <a:off x="1850088" y="2711094"/>
              <a:ext cx="0" cy="80129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60" name="Line 106"/>
            <p:cNvSpPr>
              <a:spLocks noChangeShapeType="1"/>
            </p:cNvSpPr>
            <p:nvPr/>
          </p:nvSpPr>
          <p:spPr bwMode="auto">
            <a:xfrm flipH="1">
              <a:off x="1847220" y="4036932"/>
              <a:ext cx="4763" cy="200958"/>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61" name="Rectangle 108"/>
            <p:cNvSpPr>
              <a:spLocks noChangeArrowheads="1"/>
            </p:cNvSpPr>
            <p:nvPr/>
          </p:nvSpPr>
          <p:spPr bwMode="auto">
            <a:xfrm>
              <a:off x="1992963" y="2855906"/>
              <a:ext cx="533400" cy="154466"/>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62" name="Line 109"/>
            <p:cNvSpPr>
              <a:spLocks noChangeShapeType="1"/>
            </p:cNvSpPr>
            <p:nvPr/>
          </p:nvSpPr>
          <p:spPr bwMode="auto">
            <a:xfrm>
              <a:off x="1850088" y="2929921"/>
              <a:ext cx="142875" cy="0"/>
            </a:xfrm>
            <a:prstGeom prst="line">
              <a:avLst/>
            </a:prstGeom>
            <a:noFill/>
            <a:ln w="190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63" name="Line 110"/>
            <p:cNvSpPr>
              <a:spLocks noChangeShapeType="1"/>
            </p:cNvSpPr>
            <p:nvPr/>
          </p:nvSpPr>
          <p:spPr bwMode="auto">
            <a:xfrm>
              <a:off x="2523188" y="2929921"/>
              <a:ext cx="1444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64" name="Rectangle 111"/>
            <p:cNvSpPr>
              <a:spLocks noChangeArrowheads="1"/>
            </p:cNvSpPr>
            <p:nvPr/>
          </p:nvSpPr>
          <p:spPr bwMode="auto">
            <a:xfrm>
              <a:off x="1884399" y="2377847"/>
              <a:ext cx="773113"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G13</a:t>
              </a:r>
            </a:p>
          </p:txBody>
        </p:sp>
        <p:sp>
          <p:nvSpPr>
            <p:cNvPr id="63565" name="Line 246"/>
            <p:cNvSpPr>
              <a:spLocks noChangeShapeType="1"/>
            </p:cNvSpPr>
            <p:nvPr/>
          </p:nvSpPr>
          <p:spPr bwMode="auto">
            <a:xfrm>
              <a:off x="929224" y="3909281"/>
              <a:ext cx="6209" cy="32860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66" name="Line 254"/>
            <p:cNvSpPr>
              <a:spLocks noChangeShapeType="1"/>
            </p:cNvSpPr>
            <p:nvPr/>
          </p:nvSpPr>
          <p:spPr bwMode="auto">
            <a:xfrm flipH="1">
              <a:off x="946470" y="3224989"/>
              <a:ext cx="0" cy="33024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67" name="Text Box 255"/>
            <p:cNvSpPr txBox="1">
              <a:spLocks noChangeArrowheads="1"/>
            </p:cNvSpPr>
            <p:nvPr/>
          </p:nvSpPr>
          <p:spPr bwMode="auto">
            <a:xfrm>
              <a:off x="487209" y="3075806"/>
              <a:ext cx="384175"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a:t>
              </a:r>
            </a:p>
          </p:txBody>
        </p:sp>
        <p:sp>
          <p:nvSpPr>
            <p:cNvPr id="63568" name="Text Box 256"/>
            <p:cNvSpPr txBox="1">
              <a:spLocks noChangeArrowheads="1"/>
            </p:cNvSpPr>
            <p:nvPr/>
          </p:nvSpPr>
          <p:spPr bwMode="auto">
            <a:xfrm>
              <a:off x="497041" y="3939902"/>
              <a:ext cx="296741"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a:t>
              </a:r>
            </a:p>
          </p:txBody>
        </p:sp>
        <p:sp>
          <p:nvSpPr>
            <p:cNvPr id="63569" name="Text Box 257"/>
            <p:cNvSpPr txBox="1">
              <a:spLocks noChangeArrowheads="1"/>
            </p:cNvSpPr>
            <p:nvPr/>
          </p:nvSpPr>
          <p:spPr bwMode="auto">
            <a:xfrm>
              <a:off x="385019" y="3456070"/>
              <a:ext cx="536575"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u</a:t>
              </a:r>
              <a:r>
                <a:rPr kumimoji="1" lang="en-US" altLang="zh-CN" b="1" baseline="-25000">
                  <a:solidFill>
                    <a:schemeClr val="tx2"/>
                  </a:solidFill>
                  <a:latin typeface="Times New Roman" panose="02020603050405020304" pitchFamily="18" charset="0"/>
                  <a:ea typeface="华文行楷" panose="02010800040101010101" pitchFamily="2" charset="-122"/>
                </a:rPr>
                <a:t>i</a:t>
              </a:r>
            </a:p>
          </p:txBody>
        </p:sp>
        <p:grpSp>
          <p:nvGrpSpPr>
            <p:cNvPr id="63570" name="Group 32"/>
            <p:cNvGrpSpPr>
              <a:grpSpLocks/>
            </p:cNvGrpSpPr>
            <p:nvPr/>
          </p:nvGrpSpPr>
          <p:grpSpPr bwMode="auto">
            <a:xfrm>
              <a:off x="838737" y="3729071"/>
              <a:ext cx="217488" cy="72406"/>
              <a:chOff x="793" y="1852"/>
              <a:chExt cx="902" cy="192"/>
            </a:xfrm>
          </p:grpSpPr>
          <p:sp>
            <p:nvSpPr>
              <p:cNvPr id="63598" name="Freeform 33"/>
              <p:cNvSpPr>
                <a:spLocks/>
              </p:cNvSpPr>
              <p:nvPr/>
            </p:nvSpPr>
            <p:spPr bwMode="auto">
              <a:xfrm rot="-5400000">
                <a:off x="971" y="1674"/>
                <a:ext cx="97" cy="454"/>
              </a:xfrm>
              <a:custGeom>
                <a:avLst/>
                <a:gdLst>
                  <a:gd name="T0" fmla="*/ 0 w 105"/>
                  <a:gd name="T1" fmla="*/ 0 h 454"/>
                  <a:gd name="T2" fmla="*/ 14 w 105"/>
                  <a:gd name="T3" fmla="*/ 136 h 454"/>
                  <a:gd name="T4" fmla="*/ 14 w 105"/>
                  <a:gd name="T5" fmla="*/ 301 h 454"/>
                  <a:gd name="T6" fmla="*/ 0 w 105"/>
                  <a:gd name="T7" fmla="*/ 454 h 4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5" h="454">
                    <a:moveTo>
                      <a:pt x="0" y="0"/>
                    </a:moveTo>
                    <a:cubicBezTo>
                      <a:pt x="37" y="45"/>
                      <a:pt x="75" y="86"/>
                      <a:pt x="90" y="136"/>
                    </a:cubicBezTo>
                    <a:cubicBezTo>
                      <a:pt x="105" y="186"/>
                      <a:pt x="105" y="248"/>
                      <a:pt x="90" y="301"/>
                    </a:cubicBezTo>
                    <a:cubicBezTo>
                      <a:pt x="75" y="354"/>
                      <a:pt x="19" y="422"/>
                      <a:pt x="0" y="454"/>
                    </a:cubicBez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99" name="Freeform 34"/>
              <p:cNvSpPr>
                <a:spLocks/>
              </p:cNvSpPr>
              <p:nvPr/>
            </p:nvSpPr>
            <p:spPr bwMode="auto">
              <a:xfrm rot="5400000" flipV="1">
                <a:off x="1417" y="1767"/>
                <a:ext cx="101" cy="454"/>
              </a:xfrm>
              <a:custGeom>
                <a:avLst/>
                <a:gdLst>
                  <a:gd name="T0" fmla="*/ 0 w 105"/>
                  <a:gd name="T1" fmla="*/ 0 h 454"/>
                  <a:gd name="T2" fmla="*/ 36 w 105"/>
                  <a:gd name="T3" fmla="*/ 136 h 454"/>
                  <a:gd name="T4" fmla="*/ 36 w 105"/>
                  <a:gd name="T5" fmla="*/ 301 h 454"/>
                  <a:gd name="T6" fmla="*/ 0 w 105"/>
                  <a:gd name="T7" fmla="*/ 454 h 4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5" h="454">
                    <a:moveTo>
                      <a:pt x="0" y="0"/>
                    </a:moveTo>
                    <a:cubicBezTo>
                      <a:pt x="37" y="45"/>
                      <a:pt x="75" y="86"/>
                      <a:pt x="90" y="136"/>
                    </a:cubicBezTo>
                    <a:cubicBezTo>
                      <a:pt x="105" y="186"/>
                      <a:pt x="105" y="248"/>
                      <a:pt x="90" y="301"/>
                    </a:cubicBezTo>
                    <a:cubicBezTo>
                      <a:pt x="75" y="354"/>
                      <a:pt x="19" y="422"/>
                      <a:pt x="0" y="454"/>
                    </a:cubicBez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3571" name="Oval 247"/>
            <p:cNvSpPr>
              <a:spLocks noChangeArrowheads="1"/>
            </p:cNvSpPr>
            <p:nvPr/>
          </p:nvSpPr>
          <p:spPr bwMode="auto">
            <a:xfrm>
              <a:off x="755253" y="3564228"/>
              <a:ext cx="360363" cy="338137"/>
            </a:xfrm>
            <a:prstGeom prst="ellipse">
              <a:avLst/>
            </a:prstGeom>
            <a:noFill/>
            <a:ln w="1905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latin typeface="Times New Roman" panose="02020603050405020304" pitchFamily="18" charset="0"/>
                  <a:cs typeface="Times New Roman" panose="02020603050405020304" pitchFamily="18" charset="0"/>
                </a:rPr>
                <a:t>G</a:t>
              </a:r>
            </a:p>
            <a:p>
              <a:pPr algn="ctr" eaLnBrk="1" hangingPunct="1"/>
              <a:endParaRPr lang="zh-CN" altLang="en-US">
                <a:latin typeface="Times New Roman" panose="02020603050405020304" pitchFamily="18" charset="0"/>
                <a:cs typeface="Times New Roman" panose="02020603050405020304" pitchFamily="18" charset="0"/>
              </a:endParaRPr>
            </a:p>
          </p:txBody>
        </p:sp>
        <p:sp>
          <p:nvSpPr>
            <p:cNvPr id="63572" name="Line 60"/>
            <p:cNvSpPr>
              <a:spLocks noChangeShapeType="1"/>
            </p:cNvSpPr>
            <p:nvPr/>
          </p:nvSpPr>
          <p:spPr bwMode="auto">
            <a:xfrm>
              <a:off x="5340866" y="2928091"/>
              <a:ext cx="0" cy="310542"/>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73" name="Line 61"/>
            <p:cNvSpPr>
              <a:spLocks noChangeShapeType="1"/>
            </p:cNvSpPr>
            <p:nvPr/>
          </p:nvSpPr>
          <p:spPr bwMode="auto">
            <a:xfrm>
              <a:off x="5504379" y="3005324"/>
              <a:ext cx="0" cy="1769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74" name="Line 62"/>
            <p:cNvSpPr>
              <a:spLocks noChangeShapeType="1"/>
            </p:cNvSpPr>
            <p:nvPr/>
          </p:nvSpPr>
          <p:spPr bwMode="auto">
            <a:xfrm>
              <a:off x="5504379" y="2773625"/>
              <a:ext cx="0" cy="1769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75" name="Line 63"/>
            <p:cNvSpPr>
              <a:spLocks noChangeShapeType="1"/>
            </p:cNvSpPr>
            <p:nvPr/>
          </p:nvSpPr>
          <p:spPr bwMode="auto">
            <a:xfrm>
              <a:off x="5504379" y="3237024"/>
              <a:ext cx="0" cy="1769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76" name="Line 64"/>
            <p:cNvSpPr>
              <a:spLocks noChangeShapeType="1"/>
            </p:cNvSpPr>
            <p:nvPr/>
          </p:nvSpPr>
          <p:spPr bwMode="auto">
            <a:xfrm>
              <a:off x="5493266" y="2850858"/>
              <a:ext cx="228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77" name="Line 65"/>
            <p:cNvSpPr>
              <a:spLocks noChangeShapeType="1"/>
            </p:cNvSpPr>
            <p:nvPr/>
          </p:nvSpPr>
          <p:spPr bwMode="auto">
            <a:xfrm>
              <a:off x="5493266" y="3314257"/>
              <a:ext cx="228600" cy="0"/>
            </a:xfrm>
            <a:prstGeom prst="line">
              <a:avLst/>
            </a:prstGeom>
            <a:noFill/>
            <a:ln w="19050">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78" name="Line 66"/>
            <p:cNvSpPr>
              <a:spLocks noChangeShapeType="1"/>
            </p:cNvSpPr>
            <p:nvPr/>
          </p:nvSpPr>
          <p:spPr bwMode="auto">
            <a:xfrm>
              <a:off x="5493266" y="3082557"/>
              <a:ext cx="228600" cy="0"/>
            </a:xfrm>
            <a:prstGeom prst="line">
              <a:avLst/>
            </a:prstGeom>
            <a:noFill/>
            <a:ln w="19050">
              <a:solidFill>
                <a:schemeClr val="tx2"/>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79" name="Rectangle 70"/>
            <p:cNvSpPr>
              <a:spLocks noChangeArrowheads="1"/>
            </p:cNvSpPr>
            <p:nvPr/>
          </p:nvSpPr>
          <p:spPr bwMode="auto">
            <a:xfrm rot="5375772">
              <a:off x="4084712" y="2359518"/>
              <a:ext cx="54063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80" name="Line 71"/>
            <p:cNvSpPr>
              <a:spLocks noChangeShapeType="1"/>
            </p:cNvSpPr>
            <p:nvPr/>
          </p:nvSpPr>
          <p:spPr bwMode="auto">
            <a:xfrm flipH="1">
              <a:off x="5721866" y="3092212"/>
              <a:ext cx="4763" cy="1151295"/>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81" name="Text Box 73"/>
            <p:cNvSpPr txBox="1">
              <a:spLocks noChangeArrowheads="1"/>
            </p:cNvSpPr>
            <p:nvPr/>
          </p:nvSpPr>
          <p:spPr bwMode="auto">
            <a:xfrm>
              <a:off x="5043030" y="2054034"/>
              <a:ext cx="730251"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D2</a:t>
              </a:r>
            </a:p>
          </p:txBody>
        </p:sp>
        <p:sp>
          <p:nvSpPr>
            <p:cNvPr id="63582" name="Rectangle 74"/>
            <p:cNvSpPr>
              <a:spLocks noChangeArrowheads="1"/>
            </p:cNvSpPr>
            <p:nvPr/>
          </p:nvSpPr>
          <p:spPr bwMode="auto">
            <a:xfrm rot="5375772">
              <a:off x="5442025" y="2213108"/>
              <a:ext cx="540633" cy="152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83" name="Line 75"/>
            <p:cNvSpPr>
              <a:spLocks noChangeShapeType="1"/>
            </p:cNvSpPr>
            <p:nvPr/>
          </p:nvSpPr>
          <p:spPr bwMode="auto">
            <a:xfrm>
              <a:off x="5726629" y="2554797"/>
              <a:ext cx="0" cy="29284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84" name="Line 76"/>
            <p:cNvSpPr>
              <a:spLocks noChangeShapeType="1"/>
            </p:cNvSpPr>
            <p:nvPr/>
          </p:nvSpPr>
          <p:spPr bwMode="auto">
            <a:xfrm flipH="1">
              <a:off x="5174179" y="2932918"/>
              <a:ext cx="0" cy="291234"/>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85" name="Line 78"/>
            <p:cNvSpPr>
              <a:spLocks noChangeShapeType="1"/>
            </p:cNvSpPr>
            <p:nvPr/>
          </p:nvSpPr>
          <p:spPr bwMode="auto">
            <a:xfrm flipH="1" flipV="1">
              <a:off x="5705991" y="1719713"/>
              <a:ext cx="0" cy="292843"/>
            </a:xfrm>
            <a:prstGeom prst="line">
              <a:avLst/>
            </a:prstGeom>
            <a:noFill/>
            <a:ln w="19050">
              <a:solidFill>
                <a:schemeClr val="tx2"/>
              </a:solidFill>
              <a:round/>
              <a:headEnd type="none" w="sm" len="sm"/>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86" name="Line 86"/>
            <p:cNvSpPr>
              <a:spLocks noChangeShapeType="1"/>
            </p:cNvSpPr>
            <p:nvPr/>
          </p:nvSpPr>
          <p:spPr bwMode="auto">
            <a:xfrm flipH="1" flipV="1">
              <a:off x="4354722" y="1718104"/>
              <a:ext cx="0" cy="437655"/>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87" name="Rectangle 103"/>
            <p:cNvSpPr>
              <a:spLocks noChangeArrowheads="1"/>
            </p:cNvSpPr>
            <p:nvPr/>
          </p:nvSpPr>
          <p:spPr bwMode="auto">
            <a:xfrm rot="5375772">
              <a:off x="4079950" y="3703055"/>
              <a:ext cx="54063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88" name="Line 105"/>
            <p:cNvSpPr>
              <a:spLocks noChangeShapeType="1"/>
            </p:cNvSpPr>
            <p:nvPr/>
          </p:nvSpPr>
          <p:spPr bwMode="auto">
            <a:xfrm flipH="1" flipV="1">
              <a:off x="4347091" y="2714091"/>
              <a:ext cx="0" cy="80129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89" name="Line 106"/>
            <p:cNvSpPr>
              <a:spLocks noChangeShapeType="1"/>
            </p:cNvSpPr>
            <p:nvPr/>
          </p:nvSpPr>
          <p:spPr bwMode="auto">
            <a:xfrm flipH="1">
              <a:off x="4344223" y="4039929"/>
              <a:ext cx="4763" cy="200958"/>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590" name="Rectangle 108"/>
            <p:cNvSpPr>
              <a:spLocks noChangeArrowheads="1"/>
            </p:cNvSpPr>
            <p:nvPr/>
          </p:nvSpPr>
          <p:spPr bwMode="auto">
            <a:xfrm>
              <a:off x="4489966" y="2858903"/>
              <a:ext cx="533400" cy="154466"/>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91" name="Line 109"/>
            <p:cNvSpPr>
              <a:spLocks noChangeShapeType="1"/>
            </p:cNvSpPr>
            <p:nvPr/>
          </p:nvSpPr>
          <p:spPr bwMode="auto">
            <a:xfrm>
              <a:off x="4347091" y="2932918"/>
              <a:ext cx="142875" cy="0"/>
            </a:xfrm>
            <a:prstGeom prst="line">
              <a:avLst/>
            </a:prstGeom>
            <a:noFill/>
            <a:ln w="190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92" name="Line 110"/>
            <p:cNvSpPr>
              <a:spLocks noChangeShapeType="1"/>
            </p:cNvSpPr>
            <p:nvPr/>
          </p:nvSpPr>
          <p:spPr bwMode="auto">
            <a:xfrm>
              <a:off x="5020191" y="2932918"/>
              <a:ext cx="1444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93" name="Rectangle 111"/>
            <p:cNvSpPr>
              <a:spLocks noChangeArrowheads="1"/>
            </p:cNvSpPr>
            <p:nvPr/>
          </p:nvSpPr>
          <p:spPr bwMode="auto">
            <a:xfrm>
              <a:off x="4381402" y="2380844"/>
              <a:ext cx="773113"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R</a:t>
              </a:r>
              <a:r>
                <a:rPr kumimoji="1" lang="en-US" altLang="zh-CN" b="1" baseline="-25000">
                  <a:solidFill>
                    <a:schemeClr val="tx2"/>
                  </a:solidFill>
                  <a:latin typeface="Times New Roman" panose="02020603050405020304" pitchFamily="18" charset="0"/>
                  <a:ea typeface="华文行楷" panose="02010800040101010101" pitchFamily="2" charset="-122"/>
                </a:rPr>
                <a:t>G23</a:t>
              </a:r>
            </a:p>
          </p:txBody>
        </p:sp>
        <p:sp>
          <p:nvSpPr>
            <p:cNvPr id="63594" name="Line 89"/>
            <p:cNvSpPr>
              <a:spLocks noChangeShapeType="1"/>
            </p:cNvSpPr>
            <p:nvPr/>
          </p:nvSpPr>
          <p:spPr bwMode="auto">
            <a:xfrm>
              <a:off x="5724247" y="2717657"/>
              <a:ext cx="457200" cy="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95" name="Line 88"/>
            <p:cNvSpPr>
              <a:spLocks noChangeShapeType="1"/>
            </p:cNvSpPr>
            <p:nvPr/>
          </p:nvSpPr>
          <p:spPr bwMode="auto">
            <a:xfrm>
              <a:off x="4048469" y="3224469"/>
              <a:ext cx="129698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96" name="Line 60"/>
            <p:cNvSpPr>
              <a:spLocks noChangeShapeType="1"/>
            </p:cNvSpPr>
            <p:nvPr/>
          </p:nvSpPr>
          <p:spPr bwMode="auto">
            <a:xfrm>
              <a:off x="4050962" y="2735344"/>
              <a:ext cx="0" cy="49522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597" name="Rectangle 33"/>
            <p:cNvSpPr>
              <a:spLocks noChangeArrowheads="1"/>
            </p:cNvSpPr>
            <p:nvPr/>
          </p:nvSpPr>
          <p:spPr bwMode="auto">
            <a:xfrm>
              <a:off x="5678067" y="2852529"/>
              <a:ext cx="541720" cy="39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chemeClr val="tx2"/>
                  </a:solidFill>
                  <a:latin typeface="Times New Roman" panose="02020603050405020304" pitchFamily="18" charset="0"/>
                  <a:ea typeface="华文行楷" panose="02010800040101010101" pitchFamily="2" charset="-122"/>
                </a:rPr>
                <a:t>T</a:t>
              </a:r>
              <a:r>
                <a:rPr kumimoji="1" lang="en-US" altLang="zh-CN" b="1" baseline="-25000">
                  <a:solidFill>
                    <a:schemeClr val="tx2"/>
                  </a:solidFill>
                  <a:latin typeface="Times New Roman" panose="02020603050405020304" pitchFamily="18" charset="0"/>
                  <a:ea typeface="华文行楷" panose="02010800040101010101" pitchFamily="2" charset="-122"/>
                </a:rPr>
                <a:t>2</a:t>
              </a:r>
            </a:p>
          </p:txBody>
        </p:sp>
      </p:grpSp>
    </p:spTree>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a:grpSpLocks/>
          </p:cNvGrpSpPr>
          <p:nvPr/>
        </p:nvGrpSpPr>
        <p:grpSpPr bwMode="auto">
          <a:xfrm>
            <a:off x="827088" y="1058863"/>
            <a:ext cx="7553325" cy="2754312"/>
            <a:chOff x="1073105" y="1490489"/>
            <a:chExt cx="7552448" cy="2753018"/>
          </a:xfrm>
        </p:grpSpPr>
        <p:sp>
          <p:nvSpPr>
            <p:cNvPr id="64517" name="Line 10"/>
            <p:cNvSpPr>
              <a:spLocks noChangeShapeType="1"/>
            </p:cNvSpPr>
            <p:nvPr/>
          </p:nvSpPr>
          <p:spPr bwMode="auto">
            <a:xfrm flipV="1">
              <a:off x="1513164" y="4237887"/>
              <a:ext cx="647139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18" name="Line 15"/>
            <p:cNvSpPr>
              <a:spLocks noChangeShapeType="1"/>
            </p:cNvSpPr>
            <p:nvPr/>
          </p:nvSpPr>
          <p:spPr bwMode="auto">
            <a:xfrm>
              <a:off x="1849601" y="1720115"/>
              <a:ext cx="5995262" cy="120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19" name="Oval 17"/>
            <p:cNvSpPr>
              <a:spLocks noChangeArrowheads="1"/>
            </p:cNvSpPr>
            <p:nvPr/>
          </p:nvSpPr>
          <p:spPr bwMode="auto">
            <a:xfrm>
              <a:off x="7844863" y="1682015"/>
              <a:ext cx="76200" cy="76200"/>
            </a:xfrm>
            <a:prstGeom prst="ellipse">
              <a:avLst/>
            </a:pr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64520" name="Rectangle 18"/>
            <p:cNvSpPr>
              <a:spLocks noChangeArrowheads="1"/>
            </p:cNvSpPr>
            <p:nvPr/>
          </p:nvSpPr>
          <p:spPr bwMode="auto">
            <a:xfrm>
              <a:off x="3557634" y="2040120"/>
              <a:ext cx="821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G22</a:t>
              </a:r>
            </a:p>
          </p:txBody>
        </p:sp>
        <p:sp>
          <p:nvSpPr>
            <p:cNvPr id="64521" name="Rectangle 19"/>
            <p:cNvSpPr>
              <a:spLocks noChangeArrowheads="1"/>
            </p:cNvSpPr>
            <p:nvPr/>
          </p:nvSpPr>
          <p:spPr bwMode="auto">
            <a:xfrm>
              <a:off x="7884191" y="1490489"/>
              <a:ext cx="7413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DD</a:t>
              </a:r>
            </a:p>
          </p:txBody>
        </p:sp>
        <p:sp>
          <p:nvSpPr>
            <p:cNvPr id="64522" name="Line 35"/>
            <p:cNvSpPr>
              <a:spLocks noChangeShapeType="1"/>
            </p:cNvSpPr>
            <p:nvPr/>
          </p:nvSpPr>
          <p:spPr bwMode="auto">
            <a:xfrm flipV="1">
              <a:off x="6324038" y="2701190"/>
              <a:ext cx="86518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23" name="Rectangle 42"/>
            <p:cNvSpPr>
              <a:spLocks noChangeArrowheads="1"/>
            </p:cNvSpPr>
            <p:nvPr/>
          </p:nvSpPr>
          <p:spPr bwMode="auto">
            <a:xfrm>
              <a:off x="3568576" y="3550245"/>
              <a:ext cx="8255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G21</a:t>
              </a:r>
            </a:p>
          </p:txBody>
        </p:sp>
        <p:sp>
          <p:nvSpPr>
            <p:cNvPr id="64524" name="Line 54"/>
            <p:cNvSpPr>
              <a:spLocks noChangeShapeType="1"/>
            </p:cNvSpPr>
            <p:nvPr/>
          </p:nvSpPr>
          <p:spPr bwMode="auto">
            <a:xfrm>
              <a:off x="7176525" y="2467828"/>
              <a:ext cx="0" cy="4572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25" name="Line 55"/>
            <p:cNvSpPr>
              <a:spLocks noChangeShapeType="1"/>
            </p:cNvSpPr>
            <p:nvPr/>
          </p:nvSpPr>
          <p:spPr bwMode="auto">
            <a:xfrm flipV="1">
              <a:off x="7176525" y="2391628"/>
              <a:ext cx="381000" cy="3048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26" name="Line 56"/>
            <p:cNvSpPr>
              <a:spLocks noChangeShapeType="1"/>
            </p:cNvSpPr>
            <p:nvPr/>
          </p:nvSpPr>
          <p:spPr bwMode="auto">
            <a:xfrm>
              <a:off x="7176525" y="2696428"/>
              <a:ext cx="381000" cy="304800"/>
            </a:xfrm>
            <a:prstGeom prst="line">
              <a:avLst/>
            </a:prstGeom>
            <a:noFill/>
            <a:ln w="1905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27" name="Line 57"/>
            <p:cNvSpPr>
              <a:spLocks noChangeShapeType="1"/>
            </p:cNvSpPr>
            <p:nvPr/>
          </p:nvSpPr>
          <p:spPr bwMode="auto">
            <a:xfrm flipH="1">
              <a:off x="7547999" y="1718528"/>
              <a:ext cx="1" cy="67310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8" name="Text Box 58"/>
            <p:cNvSpPr txBox="1">
              <a:spLocks noChangeArrowheads="1"/>
            </p:cNvSpPr>
            <p:nvPr/>
          </p:nvSpPr>
          <p:spPr bwMode="auto">
            <a:xfrm>
              <a:off x="6139803" y="2059784"/>
              <a:ext cx="7110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B3</a:t>
              </a:r>
            </a:p>
          </p:txBody>
        </p:sp>
        <p:sp>
          <p:nvSpPr>
            <p:cNvPr id="64529" name="Rectangle 59"/>
            <p:cNvSpPr>
              <a:spLocks noChangeArrowheads="1"/>
            </p:cNvSpPr>
            <p:nvPr/>
          </p:nvSpPr>
          <p:spPr bwMode="auto">
            <a:xfrm rot="5375772">
              <a:off x="6554225" y="2204303"/>
              <a:ext cx="533400" cy="152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64530" name="Line 60"/>
            <p:cNvSpPr>
              <a:spLocks noChangeShapeType="1"/>
            </p:cNvSpPr>
            <p:nvPr/>
          </p:nvSpPr>
          <p:spPr bwMode="auto">
            <a:xfrm flipH="1" flipV="1">
              <a:off x="6814575" y="1718528"/>
              <a:ext cx="0" cy="288925"/>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31" name="Line 61"/>
            <p:cNvSpPr>
              <a:spLocks noChangeShapeType="1"/>
            </p:cNvSpPr>
            <p:nvPr/>
          </p:nvSpPr>
          <p:spPr bwMode="auto">
            <a:xfrm>
              <a:off x="6828863" y="2561490"/>
              <a:ext cx="0" cy="142875"/>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2" name="Line 62"/>
            <p:cNvSpPr>
              <a:spLocks noChangeShapeType="1"/>
            </p:cNvSpPr>
            <p:nvPr/>
          </p:nvSpPr>
          <p:spPr bwMode="auto">
            <a:xfrm>
              <a:off x="7547999" y="4034527"/>
              <a:ext cx="1587" cy="203365"/>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33" name="Line 63"/>
            <p:cNvSpPr>
              <a:spLocks noChangeShapeType="1"/>
            </p:cNvSpPr>
            <p:nvPr/>
          </p:nvSpPr>
          <p:spPr bwMode="auto">
            <a:xfrm>
              <a:off x="7548000" y="2997132"/>
              <a:ext cx="0" cy="50482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34" name="Rectangle 64"/>
            <p:cNvSpPr>
              <a:spLocks noChangeArrowheads="1"/>
            </p:cNvSpPr>
            <p:nvPr/>
          </p:nvSpPr>
          <p:spPr bwMode="auto">
            <a:xfrm rot="5375772">
              <a:off x="7281300" y="3698500"/>
              <a:ext cx="533400" cy="152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64535" name="Text Box 65"/>
            <p:cNvSpPr txBox="1">
              <a:spLocks noChangeArrowheads="1"/>
            </p:cNvSpPr>
            <p:nvPr/>
          </p:nvSpPr>
          <p:spPr bwMode="auto">
            <a:xfrm>
              <a:off x="6860689" y="3545074"/>
              <a:ext cx="6878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E3</a:t>
              </a:r>
            </a:p>
          </p:txBody>
        </p:sp>
        <p:sp>
          <p:nvSpPr>
            <p:cNvPr id="64536" name="Line 66"/>
            <p:cNvSpPr>
              <a:spLocks noChangeShapeType="1"/>
            </p:cNvSpPr>
            <p:nvPr/>
          </p:nvSpPr>
          <p:spPr bwMode="auto">
            <a:xfrm flipV="1">
              <a:off x="7551175" y="3080603"/>
              <a:ext cx="433388" cy="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37" name="Rectangle 33"/>
            <p:cNvSpPr>
              <a:spLocks noChangeArrowheads="1"/>
            </p:cNvSpPr>
            <p:nvPr/>
          </p:nvSpPr>
          <p:spPr bwMode="auto">
            <a:xfrm>
              <a:off x="3177958" y="2842982"/>
              <a:ext cx="5417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T</a:t>
              </a:r>
              <a:r>
                <a:rPr kumimoji="1" lang="en-US" altLang="zh-CN" sz="2400" b="1" baseline="-25000">
                  <a:solidFill>
                    <a:schemeClr val="tx2"/>
                  </a:solidFill>
                  <a:latin typeface="Times New Roman" panose="02020603050405020304" pitchFamily="18" charset="0"/>
                  <a:ea typeface="华文行楷" panose="02010800040101010101" pitchFamily="2" charset="-122"/>
                </a:rPr>
                <a:t>1</a:t>
              </a:r>
            </a:p>
          </p:txBody>
        </p:sp>
        <p:sp>
          <p:nvSpPr>
            <p:cNvPr id="64538" name="Rectangle 33"/>
            <p:cNvSpPr>
              <a:spLocks noChangeArrowheads="1"/>
            </p:cNvSpPr>
            <p:nvPr/>
          </p:nvSpPr>
          <p:spPr bwMode="auto">
            <a:xfrm>
              <a:off x="7334535" y="2471121"/>
              <a:ext cx="5417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T</a:t>
              </a:r>
              <a:r>
                <a:rPr kumimoji="1" lang="en-US" altLang="zh-CN" sz="2400" b="1" baseline="-25000">
                  <a:solidFill>
                    <a:schemeClr val="tx2"/>
                  </a:solidFill>
                  <a:latin typeface="Times New Roman" panose="02020603050405020304" pitchFamily="18" charset="0"/>
                  <a:ea typeface="华文行楷" panose="02010800040101010101" pitchFamily="2" charset="-122"/>
                </a:rPr>
                <a:t>3</a:t>
              </a:r>
            </a:p>
          </p:txBody>
        </p:sp>
        <p:sp>
          <p:nvSpPr>
            <p:cNvPr id="64539" name="Line 60"/>
            <p:cNvSpPr>
              <a:spLocks noChangeShapeType="1"/>
            </p:cNvSpPr>
            <p:nvPr/>
          </p:nvSpPr>
          <p:spPr bwMode="auto">
            <a:xfrm>
              <a:off x="2843863" y="2925094"/>
              <a:ext cx="0" cy="310542"/>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0" name="Line 61"/>
            <p:cNvSpPr>
              <a:spLocks noChangeShapeType="1"/>
            </p:cNvSpPr>
            <p:nvPr/>
          </p:nvSpPr>
          <p:spPr bwMode="auto">
            <a:xfrm>
              <a:off x="3007376" y="3002327"/>
              <a:ext cx="0" cy="1769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41" name="Line 62"/>
            <p:cNvSpPr>
              <a:spLocks noChangeShapeType="1"/>
            </p:cNvSpPr>
            <p:nvPr/>
          </p:nvSpPr>
          <p:spPr bwMode="auto">
            <a:xfrm>
              <a:off x="3007376" y="2770628"/>
              <a:ext cx="0" cy="1769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42" name="Line 63"/>
            <p:cNvSpPr>
              <a:spLocks noChangeShapeType="1"/>
            </p:cNvSpPr>
            <p:nvPr/>
          </p:nvSpPr>
          <p:spPr bwMode="auto">
            <a:xfrm>
              <a:off x="3007376" y="3234027"/>
              <a:ext cx="0" cy="1769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43" name="Line 64"/>
            <p:cNvSpPr>
              <a:spLocks noChangeShapeType="1"/>
            </p:cNvSpPr>
            <p:nvPr/>
          </p:nvSpPr>
          <p:spPr bwMode="auto">
            <a:xfrm>
              <a:off x="2996263" y="2847861"/>
              <a:ext cx="228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44" name="Line 65"/>
            <p:cNvSpPr>
              <a:spLocks noChangeShapeType="1"/>
            </p:cNvSpPr>
            <p:nvPr/>
          </p:nvSpPr>
          <p:spPr bwMode="auto">
            <a:xfrm>
              <a:off x="2996263" y="3311260"/>
              <a:ext cx="228600" cy="0"/>
            </a:xfrm>
            <a:prstGeom prst="line">
              <a:avLst/>
            </a:prstGeom>
            <a:noFill/>
            <a:ln w="19050">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45" name="Line 66"/>
            <p:cNvSpPr>
              <a:spLocks noChangeShapeType="1"/>
            </p:cNvSpPr>
            <p:nvPr/>
          </p:nvSpPr>
          <p:spPr bwMode="auto">
            <a:xfrm>
              <a:off x="2996263" y="3079560"/>
              <a:ext cx="228600" cy="0"/>
            </a:xfrm>
            <a:prstGeom prst="line">
              <a:avLst/>
            </a:prstGeom>
            <a:noFill/>
            <a:ln w="19050">
              <a:solidFill>
                <a:schemeClr val="tx2"/>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46" name="Rectangle 70"/>
            <p:cNvSpPr>
              <a:spLocks noChangeArrowheads="1"/>
            </p:cNvSpPr>
            <p:nvPr/>
          </p:nvSpPr>
          <p:spPr bwMode="auto">
            <a:xfrm rot="5375772">
              <a:off x="1587709" y="2356521"/>
              <a:ext cx="54063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64547" name="Line 71"/>
            <p:cNvSpPr>
              <a:spLocks noChangeShapeType="1"/>
            </p:cNvSpPr>
            <p:nvPr/>
          </p:nvSpPr>
          <p:spPr bwMode="auto">
            <a:xfrm flipH="1">
              <a:off x="3224863" y="3089215"/>
              <a:ext cx="4763" cy="1151295"/>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48" name="Text Box 73"/>
            <p:cNvSpPr txBox="1">
              <a:spLocks noChangeArrowheads="1"/>
            </p:cNvSpPr>
            <p:nvPr/>
          </p:nvSpPr>
          <p:spPr bwMode="auto">
            <a:xfrm>
              <a:off x="2546027" y="2051037"/>
              <a:ext cx="7302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D1</a:t>
              </a:r>
            </a:p>
          </p:txBody>
        </p:sp>
        <p:sp>
          <p:nvSpPr>
            <p:cNvPr id="64549" name="Rectangle 74"/>
            <p:cNvSpPr>
              <a:spLocks noChangeArrowheads="1"/>
            </p:cNvSpPr>
            <p:nvPr/>
          </p:nvSpPr>
          <p:spPr bwMode="auto">
            <a:xfrm rot="5375772">
              <a:off x="2945022" y="2210111"/>
              <a:ext cx="540633" cy="152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64550" name="Line 75"/>
            <p:cNvSpPr>
              <a:spLocks noChangeShapeType="1"/>
            </p:cNvSpPr>
            <p:nvPr/>
          </p:nvSpPr>
          <p:spPr bwMode="auto">
            <a:xfrm>
              <a:off x="3229626" y="2551800"/>
              <a:ext cx="0" cy="29284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51" name="Line 76"/>
            <p:cNvSpPr>
              <a:spLocks noChangeShapeType="1"/>
            </p:cNvSpPr>
            <p:nvPr/>
          </p:nvSpPr>
          <p:spPr bwMode="auto">
            <a:xfrm flipH="1">
              <a:off x="2677176" y="2929921"/>
              <a:ext cx="0" cy="291234"/>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52" name="Line 78"/>
            <p:cNvSpPr>
              <a:spLocks noChangeShapeType="1"/>
            </p:cNvSpPr>
            <p:nvPr/>
          </p:nvSpPr>
          <p:spPr bwMode="auto">
            <a:xfrm flipH="1" flipV="1">
              <a:off x="3208988" y="1716716"/>
              <a:ext cx="0" cy="292843"/>
            </a:xfrm>
            <a:prstGeom prst="line">
              <a:avLst/>
            </a:prstGeom>
            <a:noFill/>
            <a:ln w="19050">
              <a:solidFill>
                <a:schemeClr val="tx2"/>
              </a:solidFill>
              <a:round/>
              <a:headEnd type="none" w="sm" len="sm"/>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53" name="Rectangle 80"/>
            <p:cNvSpPr>
              <a:spLocks noChangeArrowheads="1"/>
            </p:cNvSpPr>
            <p:nvPr/>
          </p:nvSpPr>
          <p:spPr bwMode="auto">
            <a:xfrm>
              <a:off x="1073105" y="2067694"/>
              <a:ext cx="7937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G12</a:t>
              </a:r>
            </a:p>
          </p:txBody>
        </p:sp>
        <p:sp>
          <p:nvSpPr>
            <p:cNvPr id="64554" name="Line 86"/>
            <p:cNvSpPr>
              <a:spLocks noChangeShapeType="1"/>
            </p:cNvSpPr>
            <p:nvPr/>
          </p:nvSpPr>
          <p:spPr bwMode="auto">
            <a:xfrm flipH="1" flipV="1">
              <a:off x="1857719" y="1715107"/>
              <a:ext cx="0" cy="43765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55" name="Line 88"/>
            <p:cNvSpPr>
              <a:spLocks noChangeShapeType="1"/>
            </p:cNvSpPr>
            <p:nvPr/>
          </p:nvSpPr>
          <p:spPr bwMode="auto">
            <a:xfrm>
              <a:off x="1535763" y="3222764"/>
              <a:ext cx="129698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56" name="Line 89"/>
            <p:cNvSpPr>
              <a:spLocks noChangeShapeType="1"/>
            </p:cNvSpPr>
            <p:nvPr/>
          </p:nvSpPr>
          <p:spPr bwMode="auto">
            <a:xfrm>
              <a:off x="3229626" y="2732011"/>
              <a:ext cx="457200" cy="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57" name="Line 96"/>
            <p:cNvSpPr>
              <a:spLocks noChangeShapeType="1"/>
            </p:cNvSpPr>
            <p:nvPr/>
          </p:nvSpPr>
          <p:spPr bwMode="auto">
            <a:xfrm>
              <a:off x="3832569" y="2730401"/>
              <a:ext cx="215900" cy="1609"/>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58" name="Rectangle 103"/>
            <p:cNvSpPr>
              <a:spLocks noChangeArrowheads="1"/>
            </p:cNvSpPr>
            <p:nvPr/>
          </p:nvSpPr>
          <p:spPr bwMode="auto">
            <a:xfrm rot="5375772">
              <a:off x="1582947" y="3700058"/>
              <a:ext cx="54063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64559" name="Rectangle 104"/>
            <p:cNvSpPr>
              <a:spLocks noChangeArrowheads="1"/>
            </p:cNvSpPr>
            <p:nvPr/>
          </p:nvSpPr>
          <p:spPr bwMode="auto">
            <a:xfrm>
              <a:off x="1082937" y="3544569"/>
              <a:ext cx="8604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G11</a:t>
              </a:r>
            </a:p>
          </p:txBody>
        </p:sp>
        <p:sp>
          <p:nvSpPr>
            <p:cNvPr id="64560" name="Line 105"/>
            <p:cNvSpPr>
              <a:spLocks noChangeShapeType="1"/>
            </p:cNvSpPr>
            <p:nvPr/>
          </p:nvSpPr>
          <p:spPr bwMode="auto">
            <a:xfrm flipH="1" flipV="1">
              <a:off x="1850088" y="2711094"/>
              <a:ext cx="0" cy="80129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61" name="Line 106"/>
            <p:cNvSpPr>
              <a:spLocks noChangeShapeType="1"/>
            </p:cNvSpPr>
            <p:nvPr/>
          </p:nvSpPr>
          <p:spPr bwMode="auto">
            <a:xfrm flipH="1">
              <a:off x="1847220" y="4036932"/>
              <a:ext cx="4763" cy="200958"/>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62" name="Rectangle 108"/>
            <p:cNvSpPr>
              <a:spLocks noChangeArrowheads="1"/>
            </p:cNvSpPr>
            <p:nvPr/>
          </p:nvSpPr>
          <p:spPr bwMode="auto">
            <a:xfrm>
              <a:off x="1992963" y="2855906"/>
              <a:ext cx="533400" cy="154466"/>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64563" name="Line 109"/>
            <p:cNvSpPr>
              <a:spLocks noChangeShapeType="1"/>
            </p:cNvSpPr>
            <p:nvPr/>
          </p:nvSpPr>
          <p:spPr bwMode="auto">
            <a:xfrm>
              <a:off x="1850088" y="2929921"/>
              <a:ext cx="142875" cy="0"/>
            </a:xfrm>
            <a:prstGeom prst="line">
              <a:avLst/>
            </a:prstGeom>
            <a:noFill/>
            <a:ln w="190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4" name="Line 110"/>
            <p:cNvSpPr>
              <a:spLocks noChangeShapeType="1"/>
            </p:cNvSpPr>
            <p:nvPr/>
          </p:nvSpPr>
          <p:spPr bwMode="auto">
            <a:xfrm>
              <a:off x="2523188" y="2929921"/>
              <a:ext cx="1444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5" name="Rectangle 111"/>
            <p:cNvSpPr>
              <a:spLocks noChangeArrowheads="1"/>
            </p:cNvSpPr>
            <p:nvPr/>
          </p:nvSpPr>
          <p:spPr bwMode="auto">
            <a:xfrm>
              <a:off x="1884399" y="2377847"/>
              <a:ext cx="7731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G13</a:t>
              </a:r>
            </a:p>
          </p:txBody>
        </p:sp>
        <p:sp>
          <p:nvSpPr>
            <p:cNvPr id="64566" name="Line 60"/>
            <p:cNvSpPr>
              <a:spLocks noChangeShapeType="1"/>
            </p:cNvSpPr>
            <p:nvPr/>
          </p:nvSpPr>
          <p:spPr bwMode="auto">
            <a:xfrm>
              <a:off x="5340866" y="2928091"/>
              <a:ext cx="0" cy="310542"/>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67" name="Line 61"/>
            <p:cNvSpPr>
              <a:spLocks noChangeShapeType="1"/>
            </p:cNvSpPr>
            <p:nvPr/>
          </p:nvSpPr>
          <p:spPr bwMode="auto">
            <a:xfrm>
              <a:off x="5504379" y="3005324"/>
              <a:ext cx="0" cy="1769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68" name="Line 62"/>
            <p:cNvSpPr>
              <a:spLocks noChangeShapeType="1"/>
            </p:cNvSpPr>
            <p:nvPr/>
          </p:nvSpPr>
          <p:spPr bwMode="auto">
            <a:xfrm>
              <a:off x="5504379" y="2773625"/>
              <a:ext cx="0" cy="1769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69" name="Line 63"/>
            <p:cNvSpPr>
              <a:spLocks noChangeShapeType="1"/>
            </p:cNvSpPr>
            <p:nvPr/>
          </p:nvSpPr>
          <p:spPr bwMode="auto">
            <a:xfrm>
              <a:off x="5504379" y="3237024"/>
              <a:ext cx="0" cy="1769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70" name="Line 64"/>
            <p:cNvSpPr>
              <a:spLocks noChangeShapeType="1"/>
            </p:cNvSpPr>
            <p:nvPr/>
          </p:nvSpPr>
          <p:spPr bwMode="auto">
            <a:xfrm>
              <a:off x="5493266" y="2850858"/>
              <a:ext cx="228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71" name="Line 65"/>
            <p:cNvSpPr>
              <a:spLocks noChangeShapeType="1"/>
            </p:cNvSpPr>
            <p:nvPr/>
          </p:nvSpPr>
          <p:spPr bwMode="auto">
            <a:xfrm>
              <a:off x="5493266" y="3314257"/>
              <a:ext cx="228600" cy="0"/>
            </a:xfrm>
            <a:prstGeom prst="line">
              <a:avLst/>
            </a:prstGeom>
            <a:noFill/>
            <a:ln w="19050">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72" name="Line 66"/>
            <p:cNvSpPr>
              <a:spLocks noChangeShapeType="1"/>
            </p:cNvSpPr>
            <p:nvPr/>
          </p:nvSpPr>
          <p:spPr bwMode="auto">
            <a:xfrm>
              <a:off x="5493266" y="3082557"/>
              <a:ext cx="228600" cy="0"/>
            </a:xfrm>
            <a:prstGeom prst="line">
              <a:avLst/>
            </a:prstGeom>
            <a:noFill/>
            <a:ln w="19050">
              <a:solidFill>
                <a:schemeClr val="tx2"/>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73" name="Rectangle 70"/>
            <p:cNvSpPr>
              <a:spLocks noChangeArrowheads="1"/>
            </p:cNvSpPr>
            <p:nvPr/>
          </p:nvSpPr>
          <p:spPr bwMode="auto">
            <a:xfrm rot="5375772">
              <a:off x="4084712" y="2359518"/>
              <a:ext cx="54063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64574" name="Line 71"/>
            <p:cNvSpPr>
              <a:spLocks noChangeShapeType="1"/>
            </p:cNvSpPr>
            <p:nvPr/>
          </p:nvSpPr>
          <p:spPr bwMode="auto">
            <a:xfrm flipH="1">
              <a:off x="5721866" y="3092212"/>
              <a:ext cx="4763" cy="1151295"/>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75" name="Text Box 73"/>
            <p:cNvSpPr txBox="1">
              <a:spLocks noChangeArrowheads="1"/>
            </p:cNvSpPr>
            <p:nvPr/>
          </p:nvSpPr>
          <p:spPr bwMode="auto">
            <a:xfrm>
              <a:off x="5043030" y="2054034"/>
              <a:ext cx="7302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D2</a:t>
              </a:r>
            </a:p>
          </p:txBody>
        </p:sp>
        <p:sp>
          <p:nvSpPr>
            <p:cNvPr id="64576" name="Rectangle 74"/>
            <p:cNvSpPr>
              <a:spLocks noChangeArrowheads="1"/>
            </p:cNvSpPr>
            <p:nvPr/>
          </p:nvSpPr>
          <p:spPr bwMode="auto">
            <a:xfrm rot="5375772">
              <a:off x="5442025" y="2213108"/>
              <a:ext cx="540633" cy="152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64577" name="Line 75"/>
            <p:cNvSpPr>
              <a:spLocks noChangeShapeType="1"/>
            </p:cNvSpPr>
            <p:nvPr/>
          </p:nvSpPr>
          <p:spPr bwMode="auto">
            <a:xfrm>
              <a:off x="5726629" y="2554797"/>
              <a:ext cx="0" cy="29284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78" name="Line 76"/>
            <p:cNvSpPr>
              <a:spLocks noChangeShapeType="1"/>
            </p:cNvSpPr>
            <p:nvPr/>
          </p:nvSpPr>
          <p:spPr bwMode="auto">
            <a:xfrm flipH="1">
              <a:off x="5174179" y="2932918"/>
              <a:ext cx="0" cy="291234"/>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79" name="Line 78"/>
            <p:cNvSpPr>
              <a:spLocks noChangeShapeType="1"/>
            </p:cNvSpPr>
            <p:nvPr/>
          </p:nvSpPr>
          <p:spPr bwMode="auto">
            <a:xfrm flipH="1" flipV="1">
              <a:off x="5705991" y="1719713"/>
              <a:ext cx="0" cy="292843"/>
            </a:xfrm>
            <a:prstGeom prst="line">
              <a:avLst/>
            </a:prstGeom>
            <a:noFill/>
            <a:ln w="19050">
              <a:solidFill>
                <a:schemeClr val="tx2"/>
              </a:solidFill>
              <a:round/>
              <a:headEnd type="none" w="sm" len="sm"/>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80" name="Line 86"/>
            <p:cNvSpPr>
              <a:spLocks noChangeShapeType="1"/>
            </p:cNvSpPr>
            <p:nvPr/>
          </p:nvSpPr>
          <p:spPr bwMode="auto">
            <a:xfrm flipH="1" flipV="1">
              <a:off x="4354722" y="1718104"/>
              <a:ext cx="0" cy="437655"/>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81" name="Rectangle 103"/>
            <p:cNvSpPr>
              <a:spLocks noChangeArrowheads="1"/>
            </p:cNvSpPr>
            <p:nvPr/>
          </p:nvSpPr>
          <p:spPr bwMode="auto">
            <a:xfrm rot="5375772">
              <a:off x="4079950" y="3703055"/>
              <a:ext cx="54063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64582" name="Line 105"/>
            <p:cNvSpPr>
              <a:spLocks noChangeShapeType="1"/>
            </p:cNvSpPr>
            <p:nvPr/>
          </p:nvSpPr>
          <p:spPr bwMode="auto">
            <a:xfrm flipH="1" flipV="1">
              <a:off x="4347091" y="2714091"/>
              <a:ext cx="0" cy="80129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83" name="Line 106"/>
            <p:cNvSpPr>
              <a:spLocks noChangeShapeType="1"/>
            </p:cNvSpPr>
            <p:nvPr/>
          </p:nvSpPr>
          <p:spPr bwMode="auto">
            <a:xfrm flipH="1">
              <a:off x="4344223" y="4039929"/>
              <a:ext cx="4763" cy="200958"/>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584" name="Rectangle 108"/>
            <p:cNvSpPr>
              <a:spLocks noChangeArrowheads="1"/>
            </p:cNvSpPr>
            <p:nvPr/>
          </p:nvSpPr>
          <p:spPr bwMode="auto">
            <a:xfrm>
              <a:off x="4489966" y="2858903"/>
              <a:ext cx="533400" cy="154466"/>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64585" name="Line 109"/>
            <p:cNvSpPr>
              <a:spLocks noChangeShapeType="1"/>
            </p:cNvSpPr>
            <p:nvPr/>
          </p:nvSpPr>
          <p:spPr bwMode="auto">
            <a:xfrm>
              <a:off x="4347091" y="2932918"/>
              <a:ext cx="142875" cy="0"/>
            </a:xfrm>
            <a:prstGeom prst="line">
              <a:avLst/>
            </a:prstGeom>
            <a:noFill/>
            <a:ln w="190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6" name="Line 110"/>
            <p:cNvSpPr>
              <a:spLocks noChangeShapeType="1"/>
            </p:cNvSpPr>
            <p:nvPr/>
          </p:nvSpPr>
          <p:spPr bwMode="auto">
            <a:xfrm>
              <a:off x="5020191" y="2932918"/>
              <a:ext cx="1444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7" name="Rectangle 111"/>
            <p:cNvSpPr>
              <a:spLocks noChangeArrowheads="1"/>
            </p:cNvSpPr>
            <p:nvPr/>
          </p:nvSpPr>
          <p:spPr bwMode="auto">
            <a:xfrm>
              <a:off x="4381402" y="2380844"/>
              <a:ext cx="7731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G23</a:t>
              </a:r>
            </a:p>
          </p:txBody>
        </p:sp>
        <p:sp>
          <p:nvSpPr>
            <p:cNvPr id="64588" name="Line 89"/>
            <p:cNvSpPr>
              <a:spLocks noChangeShapeType="1"/>
            </p:cNvSpPr>
            <p:nvPr/>
          </p:nvSpPr>
          <p:spPr bwMode="auto">
            <a:xfrm>
              <a:off x="5724247" y="2717657"/>
              <a:ext cx="457200" cy="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89" name="Line 88"/>
            <p:cNvSpPr>
              <a:spLocks noChangeShapeType="1"/>
            </p:cNvSpPr>
            <p:nvPr/>
          </p:nvSpPr>
          <p:spPr bwMode="auto">
            <a:xfrm>
              <a:off x="4048469" y="3224469"/>
              <a:ext cx="129698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90" name="Line 60"/>
            <p:cNvSpPr>
              <a:spLocks noChangeShapeType="1"/>
            </p:cNvSpPr>
            <p:nvPr/>
          </p:nvSpPr>
          <p:spPr bwMode="auto">
            <a:xfrm>
              <a:off x="4050962" y="2735344"/>
              <a:ext cx="0" cy="49522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591" name="Rectangle 33"/>
            <p:cNvSpPr>
              <a:spLocks noChangeArrowheads="1"/>
            </p:cNvSpPr>
            <p:nvPr/>
          </p:nvSpPr>
          <p:spPr bwMode="auto">
            <a:xfrm>
              <a:off x="5678067" y="2852529"/>
              <a:ext cx="5417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T</a:t>
              </a:r>
              <a:r>
                <a:rPr kumimoji="1" lang="en-US" altLang="zh-CN" sz="2400" b="1" baseline="-25000">
                  <a:solidFill>
                    <a:schemeClr val="tx2"/>
                  </a:solidFill>
                  <a:latin typeface="Times New Roman" panose="02020603050405020304" pitchFamily="18" charset="0"/>
                  <a:ea typeface="华文行楷" panose="02010800040101010101" pitchFamily="2" charset="-122"/>
                </a:rPr>
                <a:t>2</a:t>
              </a:r>
            </a:p>
          </p:txBody>
        </p:sp>
      </p:grpSp>
      <p:sp>
        <p:nvSpPr>
          <p:cNvPr id="64515" name="Rectangle 11"/>
          <p:cNvSpPr>
            <a:spLocks noChangeArrowheads="1"/>
          </p:cNvSpPr>
          <p:nvPr/>
        </p:nvSpPr>
        <p:spPr bwMode="auto">
          <a:xfrm>
            <a:off x="207963" y="681038"/>
            <a:ext cx="272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ts val="2000"/>
              </a:spcAft>
              <a:buClr>
                <a:srgbClr val="FF0000"/>
              </a:buClr>
            </a:pPr>
            <a:r>
              <a:rPr kumimoji="1" lang="zh-CN" altLang="en-US" sz="2800" b="1" dirty="0">
                <a:solidFill>
                  <a:srgbClr val="080CB8"/>
                </a:solidFill>
                <a:latin typeface="Times New Roman" panose="02020603050405020304" pitchFamily="18" charset="0"/>
              </a:rPr>
              <a:t>静态工作点</a:t>
            </a:r>
          </a:p>
        </p:txBody>
      </p:sp>
      <p:sp>
        <p:nvSpPr>
          <p:cNvPr id="81" name="Rectangle 11"/>
          <p:cNvSpPr>
            <a:spLocks noChangeArrowheads="1"/>
          </p:cNvSpPr>
          <p:nvPr/>
        </p:nvSpPr>
        <p:spPr bwMode="auto">
          <a:xfrm>
            <a:off x="395536" y="4095750"/>
            <a:ext cx="8568952"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Aft>
                <a:spcPts val="2000"/>
              </a:spcAft>
              <a:buClr>
                <a:srgbClr val="FF0000"/>
              </a:buClr>
            </a:pPr>
            <a:r>
              <a:rPr kumimoji="1" lang="zh-CN" altLang="en-US" sz="2600" b="1" dirty="0">
                <a:solidFill>
                  <a:srgbClr val="C00000"/>
                </a:solidFill>
                <a:latin typeface="Times New Roman" panose="02020603050405020304" pitchFamily="18" charset="0"/>
              </a:rPr>
              <a:t>阻容耦合，各级独立求解，解出静态参量，比如</a:t>
            </a:r>
            <a:r>
              <a:rPr kumimoji="1" lang="en-US" altLang="zh-CN" sz="2600" b="1" dirty="0" err="1">
                <a:solidFill>
                  <a:srgbClr val="C00000"/>
                </a:solidFill>
                <a:latin typeface="Times New Roman" panose="02020603050405020304" pitchFamily="18" charset="0"/>
              </a:rPr>
              <a:t>g</a:t>
            </a:r>
            <a:r>
              <a:rPr kumimoji="1" lang="en-US" altLang="zh-CN" sz="2600" b="1" baseline="-25000" dirty="0" err="1">
                <a:solidFill>
                  <a:srgbClr val="C00000"/>
                </a:solidFill>
                <a:latin typeface="Times New Roman" panose="02020603050405020304" pitchFamily="18" charset="0"/>
              </a:rPr>
              <a:t>m</a:t>
            </a:r>
            <a:r>
              <a:rPr kumimoji="1" lang="en-US" altLang="zh-CN" sz="2600" b="1" baseline="-25000" dirty="0">
                <a:solidFill>
                  <a:srgbClr val="C00000"/>
                </a:solidFill>
                <a:latin typeface="Times New Roman" panose="02020603050405020304" pitchFamily="18" charset="0"/>
              </a:rPr>
              <a:t>, </a:t>
            </a:r>
            <a:r>
              <a:rPr kumimoji="1" lang="en-US" altLang="zh-CN" sz="2600" b="1" dirty="0" err="1">
                <a:solidFill>
                  <a:srgbClr val="C00000"/>
                </a:solidFill>
                <a:latin typeface="Times New Roman" panose="02020603050405020304" pitchFamily="18" charset="0"/>
              </a:rPr>
              <a:t>r</a:t>
            </a:r>
            <a:r>
              <a:rPr kumimoji="1" lang="en-US" altLang="zh-CN" sz="2600" b="1" baseline="-25000" dirty="0" err="1">
                <a:solidFill>
                  <a:srgbClr val="C00000"/>
                </a:solidFill>
                <a:latin typeface="Times New Roman" panose="02020603050405020304" pitchFamily="18" charset="0"/>
              </a:rPr>
              <a:t>be</a:t>
            </a:r>
            <a:r>
              <a:rPr kumimoji="1" lang="en-US" altLang="zh-CN" sz="2600" b="1" dirty="0">
                <a:solidFill>
                  <a:srgbClr val="C00000"/>
                </a:solidFill>
                <a:latin typeface="Times New Roman" panose="02020603050405020304" pitchFamily="18" charset="0"/>
              </a:rPr>
              <a:t> </a:t>
            </a:r>
            <a:endParaRPr kumimoji="1" lang="zh-CN" altLang="en-US" sz="2600" b="1" dirty="0">
              <a:solidFill>
                <a:srgbClr val="C00000"/>
              </a:solidFill>
              <a:latin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blinds(horizontal)">
                                      <p:cBhvr>
                                        <p:cTn id="1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1"/>
          <p:cNvSpPr>
            <a:spLocks noChangeArrowheads="1"/>
          </p:cNvSpPr>
          <p:nvPr/>
        </p:nvSpPr>
        <p:spPr bwMode="auto">
          <a:xfrm>
            <a:off x="107950" y="598488"/>
            <a:ext cx="2663825"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ct val="50000"/>
              </a:spcAft>
              <a:buClr>
                <a:srgbClr val="FF0000"/>
              </a:buClr>
            </a:pPr>
            <a:r>
              <a:rPr kumimoji="1" lang="en-US" altLang="zh-CN" sz="3000" b="1">
                <a:solidFill>
                  <a:schemeClr val="tx2"/>
                </a:solidFill>
                <a:latin typeface="Times New Roman" panose="02020603050405020304" pitchFamily="18" charset="0"/>
              </a:rPr>
              <a:t>2. KCL&amp;KVL</a:t>
            </a:r>
            <a:endParaRPr kumimoji="1" lang="zh-CN" altLang="en-US" sz="3000" b="1">
              <a:solidFill>
                <a:schemeClr val="tx2"/>
              </a:solidFill>
              <a:latin typeface="Times New Roman" panose="02020603050405020304"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894836849"/>
              </p:ext>
            </p:extLst>
          </p:nvPr>
        </p:nvGraphicFramePr>
        <p:xfrm>
          <a:off x="1584325" y="1998663"/>
          <a:ext cx="2778125" cy="739775"/>
        </p:xfrm>
        <a:graphic>
          <a:graphicData uri="http://schemas.openxmlformats.org/presentationml/2006/ole">
            <mc:AlternateContent xmlns:mc="http://schemas.openxmlformats.org/markup-compatibility/2006">
              <mc:Choice xmlns:v="urn:schemas-microsoft-com:vml" Requires="v">
                <p:oleObj spid="_x0000_s16588" name="公式" r:id="rId3" imgW="1688760" imgH="431640" progId="Equation.3">
                  <p:embed/>
                </p:oleObj>
              </mc:Choice>
              <mc:Fallback>
                <p:oleObj name="公式" r:id="rId3" imgW="1688760" imgH="431640" progId="Equation.3">
                  <p:embed/>
                  <p:pic>
                    <p:nvPicPr>
                      <p:cNvPr id="0" name="对象 1"/>
                      <p:cNvPicPr>
                        <a:picLocks noChangeAspect="1" noChangeArrowheads="1"/>
                      </p:cNvPicPr>
                      <p:nvPr/>
                    </p:nvPicPr>
                    <p:blipFill>
                      <a:blip r:embed="rId4"/>
                      <a:srcRect/>
                      <a:stretch>
                        <a:fillRect/>
                      </a:stretch>
                    </p:blipFill>
                    <p:spPr bwMode="auto">
                      <a:xfrm>
                        <a:off x="1584325" y="1998663"/>
                        <a:ext cx="27781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8" name="矩形 19"/>
          <p:cNvSpPr>
            <a:spLocks noChangeArrowheads="1"/>
          </p:cNvSpPr>
          <p:nvPr/>
        </p:nvSpPr>
        <p:spPr bwMode="auto">
          <a:xfrm>
            <a:off x="611188" y="1187450"/>
            <a:ext cx="82819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200" b="1" dirty="0">
                <a:solidFill>
                  <a:srgbClr val="C00000"/>
                </a:solidFill>
                <a:latin typeface="黑体" panose="02010609060101010101" pitchFamily="49" charset="-122"/>
                <a:ea typeface="黑体" panose="02010609060101010101" pitchFamily="49" charset="-122"/>
              </a:rPr>
              <a:t>KCL——</a:t>
            </a:r>
            <a:r>
              <a:rPr kumimoji="1" lang="zh-CN" altLang="en-US" sz="2200" b="1" dirty="0">
                <a:solidFill>
                  <a:srgbClr val="C00000"/>
                </a:solidFill>
                <a:latin typeface="黑体" panose="02010609060101010101" pitchFamily="49" charset="-122"/>
                <a:ea typeface="黑体" panose="02010609060101010101" pitchFamily="49" charset="-122"/>
              </a:rPr>
              <a:t>任一集总参数电路中，在任一时刻，流出任一节点的全部支路电流的代数和等于零</a:t>
            </a:r>
            <a:r>
              <a:rPr kumimoji="1" lang="zh-CN" altLang="en-US" sz="2200" b="1" dirty="0">
                <a:solidFill>
                  <a:srgbClr val="080CB8"/>
                </a:solidFill>
                <a:latin typeface="黑体" panose="02010609060101010101" pitchFamily="49" charset="-122"/>
                <a:ea typeface="黑体" panose="02010609060101010101" pitchFamily="49" charset="-122"/>
              </a:rPr>
              <a:t>（电荷守恒）</a:t>
            </a:r>
          </a:p>
        </p:txBody>
      </p:sp>
      <p:sp>
        <p:nvSpPr>
          <p:cNvPr id="21" name="Rectangle 5"/>
          <p:cNvSpPr>
            <a:spLocks noChangeArrowheads="1"/>
          </p:cNvSpPr>
          <p:nvPr/>
        </p:nvSpPr>
        <p:spPr bwMode="auto">
          <a:xfrm>
            <a:off x="644525" y="2798763"/>
            <a:ext cx="7837488" cy="81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300" b="1" dirty="0">
                <a:solidFill>
                  <a:srgbClr val="C00000"/>
                </a:solidFill>
                <a:latin typeface="黑体" panose="02010609060101010101" pitchFamily="49" charset="-122"/>
                <a:ea typeface="黑体" panose="02010609060101010101" pitchFamily="49" charset="-122"/>
              </a:rPr>
              <a:t>KVL——</a:t>
            </a:r>
            <a:r>
              <a:rPr kumimoji="1" lang="zh-CN" altLang="en-US" sz="2300" b="1" dirty="0">
                <a:solidFill>
                  <a:srgbClr val="C00000"/>
                </a:solidFill>
                <a:latin typeface="黑体" panose="02010609060101010101" pitchFamily="49" charset="-122"/>
                <a:ea typeface="黑体" panose="02010609060101010101" pitchFamily="49" charset="-122"/>
              </a:rPr>
              <a:t>任一集总参数电路中，在任一时刻，沿任一回路的全部支路电压的代数和等于零</a:t>
            </a:r>
            <a:r>
              <a:rPr kumimoji="1" lang="zh-CN" altLang="en-US" sz="2400" b="1" dirty="0">
                <a:solidFill>
                  <a:srgbClr val="080CB8"/>
                </a:solidFill>
                <a:latin typeface="黑体" panose="02010609060101010101" pitchFamily="49" charset="-122"/>
                <a:ea typeface="黑体" panose="02010609060101010101" pitchFamily="49" charset="-122"/>
              </a:rPr>
              <a:t>（电势能守恒）</a:t>
            </a:r>
            <a:endParaRPr kumimoji="1" lang="zh-CN" altLang="en-US" sz="2300" b="1" dirty="0">
              <a:solidFill>
                <a:srgbClr val="080CB8"/>
              </a:solidFill>
              <a:latin typeface="黑体" panose="02010609060101010101" pitchFamily="49" charset="-122"/>
              <a:ea typeface="黑体" panose="02010609060101010101" pitchFamily="49" charset="-122"/>
            </a:endParaRPr>
          </a:p>
        </p:txBody>
      </p:sp>
      <p:graphicFrame>
        <p:nvGraphicFramePr>
          <p:cNvPr id="22" name="对象 21"/>
          <p:cNvGraphicFramePr>
            <a:graphicFrameLocks noChangeAspect="1"/>
          </p:cNvGraphicFramePr>
          <p:nvPr>
            <p:extLst>
              <p:ext uri="{D42A27DB-BD31-4B8C-83A1-F6EECF244321}">
                <p14:modId xmlns:p14="http://schemas.microsoft.com/office/powerpoint/2010/main" val="1375725762"/>
              </p:ext>
            </p:extLst>
          </p:nvPr>
        </p:nvGraphicFramePr>
        <p:xfrm>
          <a:off x="1566863" y="3733800"/>
          <a:ext cx="2859087" cy="720725"/>
        </p:xfrm>
        <a:graphic>
          <a:graphicData uri="http://schemas.openxmlformats.org/presentationml/2006/ole">
            <mc:AlternateContent xmlns:mc="http://schemas.openxmlformats.org/markup-compatibility/2006">
              <mc:Choice xmlns:v="urn:schemas-microsoft-com:vml" Requires="v">
                <p:oleObj spid="_x0000_s16589" name="公式" r:id="rId5" imgW="1726920" imgH="431640" progId="Equation.3">
                  <p:embed/>
                </p:oleObj>
              </mc:Choice>
              <mc:Fallback>
                <p:oleObj name="公式" r:id="rId5" imgW="1726920" imgH="431640" progId="Equation.3">
                  <p:embed/>
                  <p:pic>
                    <p:nvPicPr>
                      <p:cNvPr id="0" name="对象 21"/>
                      <p:cNvPicPr>
                        <a:picLocks noChangeAspect="1" noChangeArrowheads="1"/>
                      </p:cNvPicPr>
                      <p:nvPr/>
                    </p:nvPicPr>
                    <p:blipFill>
                      <a:blip r:embed="rId6"/>
                      <a:srcRect/>
                      <a:stretch>
                        <a:fillRect/>
                      </a:stretch>
                    </p:blipFill>
                    <p:spPr bwMode="auto">
                      <a:xfrm>
                        <a:off x="1566863" y="3733800"/>
                        <a:ext cx="285908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95536" y="1206356"/>
            <a:ext cx="8280920" cy="37355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6654" rIns="0" bIns="66654"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600" b="1" i="0" u="none" strike="noStrike" cap="none" normalizeH="0" baseline="0" dirty="0">
                <a:ln>
                  <a:noFill/>
                </a:ln>
                <a:solidFill>
                  <a:srgbClr val="C00000"/>
                </a:solidFill>
                <a:effectLst/>
                <a:latin typeface="楷体" pitchFamily="49" charset="-122"/>
                <a:ea typeface="楷体" pitchFamily="49" charset="-122"/>
                <a:cs typeface="宋体" pitchFamily="2" charset="-122"/>
              </a:rPr>
              <a:t>1</a:t>
            </a:r>
            <a:r>
              <a:rPr kumimoji="0" lang="zh-CN" sz="2600" b="1" i="0" u="none" strike="noStrike" cap="none" normalizeH="0" baseline="0" dirty="0">
                <a:ln>
                  <a:noFill/>
                </a:ln>
                <a:solidFill>
                  <a:srgbClr val="C00000"/>
                </a:solidFill>
                <a:effectLst/>
                <a:latin typeface="楷体" pitchFamily="49" charset="-122"/>
                <a:ea typeface="楷体" pitchFamily="49" charset="-122"/>
                <a:cs typeface="宋体" pitchFamily="2" charset="-122"/>
              </a:rPr>
              <a:t>）产生的原因不同，</a:t>
            </a:r>
            <a:r>
              <a:rPr kumimoji="0" lang="zh-CN" sz="2600" b="1" i="0" u="none" strike="noStrike" cap="none" normalizeH="0" baseline="0" dirty="0">
                <a:ln>
                  <a:noFill/>
                </a:ln>
                <a:solidFill>
                  <a:srgbClr val="3F88BF"/>
                </a:solidFill>
                <a:effectLst/>
                <a:latin typeface="楷体" pitchFamily="49" charset="-122"/>
                <a:ea typeface="楷体" pitchFamily="49" charset="-122"/>
                <a:cs typeface="宋体" pitchFamily="2" charset="-122"/>
                <a:hlinkClick r:id="rId2"/>
              </a:rPr>
              <a:t>线性失真</a:t>
            </a:r>
            <a:r>
              <a:rPr kumimoji="0" lang="zh-CN" sz="2600" b="1" i="0" u="none" strike="noStrike" cap="none" normalizeH="0" baseline="0" dirty="0">
                <a:ln>
                  <a:noFill/>
                </a:ln>
                <a:solidFill>
                  <a:srgbClr val="333333"/>
                </a:solidFill>
                <a:effectLst/>
                <a:latin typeface="楷体" pitchFamily="49" charset="-122"/>
                <a:ea typeface="楷体" pitchFamily="49" charset="-122"/>
                <a:cs typeface="宋体" pitchFamily="2" charset="-122"/>
              </a:rPr>
              <a:t>是由于电路中存在</a:t>
            </a:r>
            <a:r>
              <a:rPr kumimoji="0" lang="zh-CN" sz="2600" b="1" i="0" u="none" strike="noStrike" cap="none" normalizeH="0" baseline="0" dirty="0">
                <a:ln>
                  <a:noFill/>
                </a:ln>
                <a:solidFill>
                  <a:srgbClr val="3F88BF"/>
                </a:solidFill>
                <a:effectLst/>
                <a:latin typeface="楷体" pitchFamily="49" charset="-122"/>
                <a:ea typeface="楷体" pitchFamily="49" charset="-122"/>
                <a:cs typeface="宋体" pitchFamily="2" charset="-122"/>
                <a:hlinkClick r:id="rId3"/>
              </a:rPr>
              <a:t>线性元件</a:t>
            </a:r>
            <a:r>
              <a:rPr kumimoji="0" lang="zh-CN" sz="2600" b="1" i="0" u="none" strike="noStrike" cap="none" normalizeH="0" baseline="0" dirty="0">
                <a:ln>
                  <a:noFill/>
                </a:ln>
                <a:solidFill>
                  <a:srgbClr val="333333"/>
                </a:solidFill>
                <a:effectLst/>
                <a:latin typeface="楷体" pitchFamily="49" charset="-122"/>
                <a:ea typeface="楷体" pitchFamily="49" charset="-122"/>
                <a:cs typeface="宋体" pitchFamily="2" charset="-122"/>
              </a:rPr>
              <a:t>，其阻抗随频率的不同而不同，从而导致电器对不同频率的信号分量的放大倍数与延迟时间不同而引起的。而</a:t>
            </a:r>
            <a:r>
              <a:rPr lang="zh-CN" altLang="en-US" sz="2600" b="1" dirty="0">
                <a:solidFill>
                  <a:srgbClr val="3F88BF"/>
                </a:solidFill>
                <a:latin typeface="楷体" pitchFamily="49" charset="-122"/>
                <a:ea typeface="楷体" pitchFamily="49" charset="-122"/>
              </a:rPr>
              <a:t>非</a:t>
            </a:r>
            <a:r>
              <a:rPr lang="zh-CN" altLang="en-US" sz="2600" b="1" dirty="0">
                <a:solidFill>
                  <a:srgbClr val="3F88BF"/>
                </a:solidFill>
                <a:latin typeface="楷体" pitchFamily="49" charset="-122"/>
                <a:ea typeface="楷体" pitchFamily="49" charset="-122"/>
                <a:hlinkClick r:id="rId2">
                  <a:extLst>
                    <a:ext uri="{A12FA001-AC4F-418D-AE19-62706E023703}">
                      <ahyp:hlinkClr xmlns:ahyp="http://schemas.microsoft.com/office/drawing/2018/hyperlinkcolor" val="tx"/>
                    </a:ext>
                  </a:extLst>
                </a:hlinkClick>
              </a:rPr>
              <a:t>线性</a:t>
            </a:r>
            <a:r>
              <a:rPr kumimoji="0" lang="zh-CN" sz="2600" b="1" i="0" u="none" strike="noStrike" cap="none" normalizeH="0" baseline="0" dirty="0">
                <a:ln>
                  <a:noFill/>
                </a:ln>
                <a:solidFill>
                  <a:srgbClr val="3F88BF"/>
                </a:solidFill>
                <a:effectLst/>
                <a:latin typeface="楷体" pitchFamily="49" charset="-122"/>
                <a:ea typeface="楷体" pitchFamily="49" charset="-122"/>
                <a:cs typeface="宋体" pitchFamily="2" charset="-122"/>
                <a:hlinkClick r:id="rId2"/>
              </a:rPr>
              <a:t>失真</a:t>
            </a:r>
            <a:r>
              <a:rPr kumimoji="0" lang="zh-CN" sz="2600" b="1" i="0" u="none" strike="noStrike" cap="none" normalizeH="0" baseline="0" dirty="0">
                <a:ln>
                  <a:noFill/>
                </a:ln>
                <a:solidFill>
                  <a:srgbClr val="333333"/>
                </a:solidFill>
                <a:effectLst/>
                <a:latin typeface="楷体" pitchFamily="49" charset="-122"/>
                <a:ea typeface="楷体" pitchFamily="49" charset="-122"/>
                <a:cs typeface="宋体" pitchFamily="2" charset="-122"/>
              </a:rPr>
              <a:t>是由于引进</a:t>
            </a:r>
            <a:r>
              <a:rPr lang="zh-CN" sz="2600" b="1" u="sng" dirty="0">
                <a:solidFill>
                  <a:srgbClr val="3F88BF"/>
                </a:solidFill>
                <a:latin typeface="楷体" pitchFamily="49" charset="-122"/>
                <a:ea typeface="楷体" pitchFamily="49" charset="-122"/>
                <a:cs typeface="宋体" pitchFamily="2" charset="-122"/>
              </a:rPr>
              <a:t>非</a:t>
            </a:r>
            <a:r>
              <a:rPr lang="zh-CN" sz="2600" b="1" dirty="0">
                <a:solidFill>
                  <a:srgbClr val="3F88BF"/>
                </a:solidFill>
                <a:latin typeface="楷体" pitchFamily="49" charset="-122"/>
                <a:ea typeface="楷体" pitchFamily="49" charset="-122"/>
                <a:cs typeface="宋体" pitchFamily="2" charset="-122"/>
                <a:hlinkClick r:id="rId3"/>
              </a:rPr>
              <a:t>线</a:t>
            </a:r>
            <a:r>
              <a:rPr kumimoji="0" lang="zh-CN" sz="2600" b="1" i="0" u="none" strike="noStrike" cap="none" normalizeH="0" baseline="0" dirty="0">
                <a:ln>
                  <a:noFill/>
                </a:ln>
                <a:solidFill>
                  <a:srgbClr val="3F88BF"/>
                </a:solidFill>
                <a:effectLst/>
                <a:latin typeface="楷体" pitchFamily="49" charset="-122"/>
                <a:ea typeface="楷体" pitchFamily="49" charset="-122"/>
                <a:cs typeface="宋体" pitchFamily="2" charset="-122"/>
                <a:hlinkClick r:id="rId3"/>
              </a:rPr>
              <a:t>性元件</a:t>
            </a:r>
            <a:r>
              <a:rPr kumimoji="0" lang="zh-CN" sz="2600" b="1" i="0" u="none" strike="noStrike" cap="none" normalizeH="0" baseline="0" dirty="0">
                <a:ln>
                  <a:noFill/>
                </a:ln>
                <a:solidFill>
                  <a:srgbClr val="333333"/>
                </a:solidFill>
                <a:effectLst/>
                <a:latin typeface="楷体" pitchFamily="49" charset="-122"/>
                <a:ea typeface="楷体" pitchFamily="49" charset="-122"/>
                <a:cs typeface="宋体" pitchFamily="2" charset="-122"/>
              </a:rPr>
              <a:t>或进入非线性区域而引起的。</a:t>
            </a:r>
            <a:endParaRPr kumimoji="0" lang="en-US" altLang="zh-CN" sz="2600" b="1" i="0" u="none" strike="noStrike" cap="none" normalizeH="0" baseline="0" dirty="0">
              <a:ln>
                <a:noFill/>
              </a:ln>
              <a:solidFill>
                <a:srgbClr val="333333"/>
              </a:solidFill>
              <a:effectLst/>
              <a:latin typeface="楷体" pitchFamily="49" charset="-122"/>
              <a:ea typeface="楷体" pitchFamily="49"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600" b="1" i="0" u="none" strike="noStrike" cap="none" normalizeH="0" baseline="0" dirty="0">
                <a:ln>
                  <a:noFill/>
                </a:ln>
                <a:solidFill>
                  <a:srgbClr val="C00000"/>
                </a:solidFill>
                <a:effectLst/>
                <a:latin typeface="楷体" pitchFamily="49" charset="-122"/>
                <a:ea typeface="楷体" pitchFamily="49" charset="-122"/>
                <a:cs typeface="宋体" pitchFamily="2" charset="-122"/>
              </a:rPr>
              <a:t>2</a:t>
            </a:r>
            <a:r>
              <a:rPr kumimoji="0" lang="zh-CN" sz="2600" b="1" i="0" u="none" strike="noStrike" cap="none" normalizeH="0" baseline="0" dirty="0">
                <a:ln>
                  <a:noFill/>
                </a:ln>
                <a:solidFill>
                  <a:srgbClr val="C00000"/>
                </a:solidFill>
                <a:effectLst/>
                <a:latin typeface="楷体" pitchFamily="49" charset="-122"/>
                <a:ea typeface="楷体" pitchFamily="49" charset="-122"/>
                <a:cs typeface="宋体" pitchFamily="2" charset="-122"/>
              </a:rPr>
              <a:t>）产生的结果不同，</a:t>
            </a:r>
            <a:r>
              <a:rPr kumimoji="0" lang="zh-CN" sz="2600" b="1" i="0" u="none" strike="noStrike" cap="none" normalizeH="0" baseline="0" dirty="0">
                <a:ln>
                  <a:noFill/>
                </a:ln>
                <a:solidFill>
                  <a:srgbClr val="3F88BF"/>
                </a:solidFill>
                <a:effectLst/>
                <a:latin typeface="楷体" pitchFamily="49" charset="-122"/>
                <a:ea typeface="楷体" pitchFamily="49" charset="-122"/>
                <a:cs typeface="宋体" pitchFamily="2" charset="-122"/>
                <a:hlinkClick r:id="rId2"/>
              </a:rPr>
              <a:t>线性失真</a:t>
            </a:r>
            <a:r>
              <a:rPr kumimoji="0" lang="zh-CN" sz="2600" b="1" i="0" u="none" strike="noStrike" cap="none" normalizeH="0" baseline="0" dirty="0">
                <a:ln>
                  <a:noFill/>
                </a:ln>
                <a:solidFill>
                  <a:srgbClr val="333333"/>
                </a:solidFill>
                <a:effectLst/>
                <a:latin typeface="楷体" pitchFamily="49" charset="-122"/>
                <a:ea typeface="楷体" pitchFamily="49" charset="-122"/>
                <a:cs typeface="宋体" pitchFamily="2" charset="-122"/>
              </a:rPr>
              <a:t>可能使不同频率信号分量的大小及相对时间关系发生变化，但</a:t>
            </a:r>
            <a:r>
              <a:rPr kumimoji="0" lang="zh-CN" sz="2600" b="1" i="0" u="none" strike="noStrike" cap="none" normalizeH="0" baseline="0" dirty="0">
                <a:ln>
                  <a:noFill/>
                </a:ln>
                <a:solidFill>
                  <a:srgbClr val="FF0000"/>
                </a:solidFill>
                <a:effectLst/>
                <a:latin typeface="楷体" pitchFamily="49" charset="-122"/>
                <a:ea typeface="楷体" pitchFamily="49" charset="-122"/>
                <a:cs typeface="宋体" pitchFamily="2" charset="-122"/>
              </a:rPr>
              <a:t>决不会产生</a:t>
            </a:r>
            <a:r>
              <a:rPr kumimoji="0" lang="zh-CN" sz="2600" b="1" i="0" u="none" strike="noStrike" cap="none" normalizeH="0" baseline="0" dirty="0">
                <a:ln>
                  <a:noFill/>
                </a:ln>
                <a:solidFill>
                  <a:srgbClr val="333333"/>
                </a:solidFill>
                <a:effectLst/>
                <a:latin typeface="楷体" pitchFamily="49" charset="-122"/>
                <a:ea typeface="楷体" pitchFamily="49" charset="-122"/>
                <a:cs typeface="宋体" pitchFamily="2" charset="-122"/>
              </a:rPr>
              <a:t>输入信号所</a:t>
            </a:r>
            <a:r>
              <a:rPr kumimoji="0" lang="zh-CN" sz="2600" b="1" i="0" u="none" strike="noStrike" cap="none" normalizeH="0" baseline="0" dirty="0">
                <a:ln>
                  <a:noFill/>
                </a:ln>
                <a:solidFill>
                  <a:srgbClr val="FF0000"/>
                </a:solidFill>
                <a:effectLst/>
                <a:latin typeface="楷体" pitchFamily="49" charset="-122"/>
                <a:ea typeface="楷体" pitchFamily="49" charset="-122"/>
                <a:cs typeface="宋体" pitchFamily="2" charset="-122"/>
              </a:rPr>
              <a:t>没有的新的频率成分</a:t>
            </a:r>
            <a:r>
              <a:rPr kumimoji="0" lang="zh-CN" sz="2600" b="1" i="0" u="none" strike="noStrike" cap="none" normalizeH="0" baseline="0" dirty="0">
                <a:ln>
                  <a:noFill/>
                </a:ln>
                <a:solidFill>
                  <a:srgbClr val="333333"/>
                </a:solidFill>
                <a:effectLst/>
                <a:latin typeface="楷体" pitchFamily="49" charset="-122"/>
                <a:ea typeface="楷体" pitchFamily="49" charset="-122"/>
                <a:cs typeface="宋体" pitchFamily="2" charset="-122"/>
              </a:rPr>
              <a:t>。而</a:t>
            </a:r>
            <a:r>
              <a:rPr lang="zh-CN" sz="2600" b="1" u="sng" dirty="0">
                <a:solidFill>
                  <a:srgbClr val="3F88BF"/>
                </a:solidFill>
                <a:latin typeface="楷体" pitchFamily="49" charset="-122"/>
                <a:ea typeface="楷体" pitchFamily="49" charset="-122"/>
                <a:cs typeface="宋体" pitchFamily="2" charset="-122"/>
              </a:rPr>
              <a:t>非线性失真</a:t>
            </a:r>
            <a:r>
              <a:rPr kumimoji="0" lang="zh-CN" sz="2600" b="1" i="0" u="none" strike="noStrike" cap="none" normalizeH="0" baseline="0" dirty="0">
                <a:ln>
                  <a:noFill/>
                </a:ln>
                <a:solidFill>
                  <a:srgbClr val="333333"/>
                </a:solidFill>
                <a:effectLst/>
                <a:latin typeface="楷体" pitchFamily="49" charset="-122"/>
                <a:ea typeface="楷体" pitchFamily="49" charset="-122"/>
                <a:cs typeface="宋体" pitchFamily="2" charset="-122"/>
              </a:rPr>
              <a:t>的主要特征是</a:t>
            </a:r>
            <a:r>
              <a:rPr kumimoji="0" lang="zh-CN" sz="2600" b="1" i="0" u="none" strike="noStrike" cap="none" normalizeH="0" baseline="0" dirty="0">
                <a:ln>
                  <a:noFill/>
                </a:ln>
                <a:solidFill>
                  <a:srgbClr val="FF0000"/>
                </a:solidFill>
                <a:effectLst/>
                <a:latin typeface="楷体" pitchFamily="49" charset="-122"/>
                <a:ea typeface="楷体" pitchFamily="49" charset="-122"/>
                <a:cs typeface="宋体" pitchFamily="2" charset="-122"/>
              </a:rPr>
              <a:t>产生了</a:t>
            </a:r>
            <a:r>
              <a:rPr kumimoji="0" lang="zh-CN" sz="2600" b="1" i="0" u="none" strike="noStrike" cap="none" normalizeH="0" baseline="0" dirty="0">
                <a:ln>
                  <a:noFill/>
                </a:ln>
                <a:solidFill>
                  <a:srgbClr val="333333"/>
                </a:solidFill>
                <a:effectLst/>
                <a:latin typeface="楷体" pitchFamily="49" charset="-122"/>
                <a:ea typeface="楷体" pitchFamily="49" charset="-122"/>
                <a:cs typeface="宋体" pitchFamily="2" charset="-122"/>
              </a:rPr>
              <a:t>输入信号所没的</a:t>
            </a:r>
            <a:r>
              <a:rPr kumimoji="0" lang="zh-CN" sz="2600" b="1" i="0" u="none" strike="noStrike" cap="none" normalizeH="0" baseline="0" dirty="0">
                <a:ln>
                  <a:noFill/>
                </a:ln>
                <a:solidFill>
                  <a:srgbClr val="FF0000"/>
                </a:solidFill>
                <a:effectLst/>
                <a:latin typeface="楷体" pitchFamily="49" charset="-122"/>
                <a:ea typeface="楷体" pitchFamily="49" charset="-122"/>
                <a:cs typeface="宋体" pitchFamily="2" charset="-122"/>
              </a:rPr>
              <a:t>新的频率成分</a:t>
            </a:r>
            <a:r>
              <a:rPr kumimoji="0" lang="zh-CN" sz="2600" b="1" i="0" u="none" strike="noStrike" cap="none" normalizeH="0" baseline="0" dirty="0">
                <a:ln>
                  <a:noFill/>
                </a:ln>
                <a:solidFill>
                  <a:srgbClr val="333333"/>
                </a:solidFill>
                <a:effectLst/>
                <a:latin typeface="楷体" pitchFamily="49" charset="-122"/>
                <a:ea typeface="楷体" pitchFamily="49" charset="-122"/>
                <a:cs typeface="宋体" pitchFamily="2" charset="-122"/>
              </a:rPr>
              <a:t>。</a:t>
            </a:r>
            <a:r>
              <a:rPr kumimoji="0" lang="zh-CN" sz="2600" b="1" i="0" u="none" strike="noStrike" cap="none" normalizeH="0" baseline="0" dirty="0">
                <a:ln>
                  <a:noFill/>
                </a:ln>
                <a:solidFill>
                  <a:schemeClr val="tx1"/>
                </a:solidFill>
                <a:effectLst/>
                <a:latin typeface="楷体" pitchFamily="49" charset="-122"/>
                <a:ea typeface="楷体" pitchFamily="49" charset="-122"/>
                <a:cs typeface="宋体" pitchFamily="2" charset="-122"/>
              </a:rPr>
              <a:t> </a:t>
            </a:r>
          </a:p>
        </p:txBody>
      </p:sp>
      <p:sp>
        <p:nvSpPr>
          <p:cNvPr id="3" name="矩形 2"/>
          <p:cNvSpPr/>
          <p:nvPr/>
        </p:nvSpPr>
        <p:spPr>
          <a:xfrm>
            <a:off x="251520" y="699542"/>
            <a:ext cx="5335115" cy="523220"/>
          </a:xfrm>
          <a:prstGeom prst="rect">
            <a:avLst/>
          </a:prstGeom>
        </p:spPr>
        <p:txBody>
          <a:bodyPr wrap="none">
            <a:spAutoFit/>
          </a:bodyPr>
          <a:lstStyle/>
          <a:p>
            <a:pPr marL="457200" indent="-457200">
              <a:buFont typeface="Wingdings" pitchFamily="2" charset="2"/>
              <a:buChar char="u"/>
            </a:pPr>
            <a:r>
              <a:rPr kumimoji="1" lang="zh-CN" altLang="en-US" sz="2800" b="1" dirty="0">
                <a:solidFill>
                  <a:srgbClr val="C00000"/>
                </a:solidFill>
                <a:latin typeface="黑体" pitchFamily="49" charset="-122"/>
                <a:ea typeface="黑体" pitchFamily="49" charset="-122"/>
              </a:rPr>
              <a:t>线性失真和非线性失真的区别</a:t>
            </a:r>
            <a:endParaRPr lang="zh-CN" altLang="en-US" sz="2800"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val="9095381"/>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C44AD3A-CADB-4363-886F-94AB75DCE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52" y="730390"/>
            <a:ext cx="6256314" cy="2376264"/>
          </a:xfrm>
          <a:prstGeom prst="rect">
            <a:avLst/>
          </a:prstGeom>
        </p:spPr>
      </p:pic>
      <p:pic>
        <p:nvPicPr>
          <p:cNvPr id="5" name="图片 4">
            <a:extLst>
              <a:ext uri="{FF2B5EF4-FFF2-40B4-BE49-F238E27FC236}">
                <a16:creationId xmlns:a16="http://schemas.microsoft.com/office/drawing/2014/main" id="{EBFE1919-0CD9-40C3-A6F3-540E6EB8F0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4208" y="843558"/>
            <a:ext cx="2542136" cy="1872208"/>
          </a:xfrm>
          <a:prstGeom prst="rect">
            <a:avLst/>
          </a:prstGeom>
        </p:spPr>
      </p:pic>
    </p:spTree>
    <p:extLst>
      <p:ext uri="{BB962C8B-B14F-4D97-AF65-F5344CB8AC3E}">
        <p14:creationId xmlns:p14="http://schemas.microsoft.com/office/powerpoint/2010/main" val="1281184565"/>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1AFD54-DCFF-49C0-9BFE-F90F924C0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06" y="1131590"/>
            <a:ext cx="6674959" cy="2880320"/>
          </a:xfrm>
          <a:prstGeom prst="rect">
            <a:avLst/>
          </a:prstGeom>
        </p:spPr>
      </p:pic>
      <p:pic>
        <p:nvPicPr>
          <p:cNvPr id="4" name="图片 3">
            <a:extLst>
              <a:ext uri="{FF2B5EF4-FFF2-40B4-BE49-F238E27FC236}">
                <a16:creationId xmlns:a16="http://schemas.microsoft.com/office/drawing/2014/main" id="{0CB0CA69-1512-47D9-9A48-2B49F8543E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8898" y="1707654"/>
            <a:ext cx="2373550" cy="1728192"/>
          </a:xfrm>
          <a:prstGeom prst="rect">
            <a:avLst/>
          </a:prstGeom>
        </p:spPr>
      </p:pic>
    </p:spTree>
    <p:extLst>
      <p:ext uri="{BB962C8B-B14F-4D97-AF65-F5344CB8AC3E}">
        <p14:creationId xmlns:p14="http://schemas.microsoft.com/office/powerpoint/2010/main" val="3413049199"/>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01979B0-F72E-45A3-BD8C-D330E5CD6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3363838"/>
            <a:ext cx="7496230" cy="747718"/>
          </a:xfrm>
          <a:prstGeom prst="rect">
            <a:avLst/>
          </a:prstGeom>
        </p:spPr>
      </p:pic>
      <p:pic>
        <p:nvPicPr>
          <p:cNvPr id="7" name="图片 6">
            <a:extLst>
              <a:ext uri="{FF2B5EF4-FFF2-40B4-BE49-F238E27FC236}">
                <a16:creationId xmlns:a16="http://schemas.microsoft.com/office/drawing/2014/main" id="{3E5503E6-3034-4CF2-A59B-595960B9F4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9291" y="1203598"/>
            <a:ext cx="5760640" cy="1619266"/>
          </a:xfrm>
          <a:prstGeom prst="rect">
            <a:avLst/>
          </a:prstGeom>
        </p:spPr>
      </p:pic>
      <p:pic>
        <p:nvPicPr>
          <p:cNvPr id="9" name="图片 8">
            <a:extLst>
              <a:ext uri="{FF2B5EF4-FFF2-40B4-BE49-F238E27FC236}">
                <a16:creationId xmlns:a16="http://schemas.microsoft.com/office/drawing/2014/main" id="{C24670D7-0843-4041-A668-EA29C582D1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273" y="771551"/>
            <a:ext cx="2970018" cy="2304256"/>
          </a:xfrm>
          <a:prstGeom prst="rect">
            <a:avLst/>
          </a:prstGeom>
        </p:spPr>
      </p:pic>
    </p:spTree>
    <p:extLst>
      <p:ext uri="{BB962C8B-B14F-4D97-AF65-F5344CB8AC3E}">
        <p14:creationId xmlns:p14="http://schemas.microsoft.com/office/powerpoint/2010/main" val="321963022"/>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6D8801C-5382-4927-9C2A-797CA32B4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771550"/>
            <a:ext cx="7534330" cy="3957666"/>
          </a:xfrm>
          <a:prstGeom prst="rect">
            <a:avLst/>
          </a:prstGeom>
        </p:spPr>
      </p:pic>
      <p:sp>
        <p:nvSpPr>
          <p:cNvPr id="4" name="文本框 3">
            <a:extLst>
              <a:ext uri="{FF2B5EF4-FFF2-40B4-BE49-F238E27FC236}">
                <a16:creationId xmlns:a16="http://schemas.microsoft.com/office/drawing/2014/main" id="{DCB6864B-2914-44E9-82D8-E803402AF6C2}"/>
              </a:ext>
            </a:extLst>
          </p:cNvPr>
          <p:cNvSpPr txBox="1"/>
          <p:nvPr/>
        </p:nvSpPr>
        <p:spPr>
          <a:xfrm>
            <a:off x="467544" y="699542"/>
            <a:ext cx="466794" cy="369332"/>
          </a:xfrm>
          <a:prstGeom prst="rect">
            <a:avLst/>
          </a:prstGeom>
          <a:noFill/>
        </p:spPr>
        <p:txBody>
          <a:bodyPr wrap="none" rtlCol="0">
            <a:spAutoFit/>
          </a:bodyPr>
          <a:lstStyle/>
          <a:p>
            <a:r>
              <a:rPr lang="en-US" altLang="zh-CN" dirty="0"/>
              <a:t>(3)</a:t>
            </a:r>
            <a:endParaRPr lang="zh-CN" altLang="en-US" dirty="0"/>
          </a:p>
        </p:txBody>
      </p:sp>
    </p:spTree>
    <p:extLst>
      <p:ext uri="{BB962C8B-B14F-4D97-AF65-F5344CB8AC3E}">
        <p14:creationId xmlns:p14="http://schemas.microsoft.com/office/powerpoint/2010/main" val="2833989283"/>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43B6998-F1BB-41CA-8272-B5D296AE4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771550"/>
            <a:ext cx="4320480" cy="2338808"/>
          </a:xfrm>
          <a:prstGeom prst="rect">
            <a:avLst/>
          </a:prstGeom>
        </p:spPr>
      </p:pic>
      <p:pic>
        <p:nvPicPr>
          <p:cNvPr id="5" name="图片 4">
            <a:extLst>
              <a:ext uri="{FF2B5EF4-FFF2-40B4-BE49-F238E27FC236}">
                <a16:creationId xmlns:a16="http://schemas.microsoft.com/office/drawing/2014/main" id="{2F7CAB3A-7928-4D67-9871-637E9AF5D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588" y="3363838"/>
            <a:ext cx="7424792" cy="1304935"/>
          </a:xfrm>
          <a:prstGeom prst="rect">
            <a:avLst/>
          </a:prstGeom>
        </p:spPr>
      </p:pic>
    </p:spTree>
    <p:extLst>
      <p:ext uri="{BB962C8B-B14F-4D97-AF65-F5344CB8AC3E}">
        <p14:creationId xmlns:p14="http://schemas.microsoft.com/office/powerpoint/2010/main" val="544042532"/>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ChangeArrowheads="1"/>
          </p:cNvSpPr>
          <p:nvPr/>
        </p:nvSpPr>
        <p:spPr bwMode="auto">
          <a:xfrm>
            <a:off x="327025" y="619125"/>
            <a:ext cx="8489950" cy="584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3200" b="1" dirty="0">
                <a:solidFill>
                  <a:schemeClr val="tx2"/>
                </a:solidFill>
                <a:latin typeface="Times New Roman" panose="02020603050405020304" pitchFamily="18" charset="0"/>
              </a:rPr>
              <a:t>第</a:t>
            </a:r>
            <a:r>
              <a:rPr kumimoji="1" lang="en-US" altLang="zh-CN" sz="3200" b="1" dirty="0">
                <a:solidFill>
                  <a:schemeClr val="tx2"/>
                </a:solidFill>
                <a:latin typeface="Times New Roman" panose="02020603050405020304" pitchFamily="18" charset="0"/>
              </a:rPr>
              <a:t>6~8</a:t>
            </a:r>
            <a:r>
              <a:rPr kumimoji="1" lang="zh-CN" altLang="en-US" sz="3200" b="1" dirty="0">
                <a:solidFill>
                  <a:schemeClr val="tx2"/>
                </a:solidFill>
                <a:latin typeface="Times New Roman" panose="02020603050405020304" pitchFamily="18" charset="0"/>
              </a:rPr>
              <a:t>章  动态电路及瞬态电路、谐振电路</a:t>
            </a:r>
          </a:p>
        </p:txBody>
      </p:sp>
      <p:sp>
        <p:nvSpPr>
          <p:cNvPr id="3" name="Rectangle 5"/>
          <p:cNvSpPr>
            <a:spLocks noChangeArrowheads="1"/>
          </p:cNvSpPr>
          <p:nvPr/>
        </p:nvSpPr>
        <p:spPr bwMode="auto">
          <a:xfrm>
            <a:off x="539552" y="1419622"/>
            <a:ext cx="7632650" cy="131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buFont typeface="Wingdings" panose="05000000000000000000" pitchFamily="2" charset="2"/>
              <a:buChar char="Ø"/>
            </a:pPr>
            <a:r>
              <a:rPr kumimoji="1" lang="zh-CN" altLang="en-US" sz="2200" b="1" dirty="0"/>
              <a:t>一阶电路：直流激励开关电路，</a:t>
            </a:r>
            <a:r>
              <a:rPr lang="zh-CN" altLang="en-US" sz="2200" b="1" dirty="0">
                <a:solidFill>
                  <a:srgbClr val="C00000"/>
                </a:solidFill>
              </a:rPr>
              <a:t>三要素法</a:t>
            </a:r>
            <a:r>
              <a:rPr kumimoji="1" lang="zh-CN" altLang="en-US" sz="2200" b="1" dirty="0"/>
              <a:t>；</a:t>
            </a:r>
            <a:endParaRPr kumimoji="1" lang="en-US" altLang="zh-CN" sz="2200" b="1" dirty="0"/>
          </a:p>
          <a:p>
            <a:pPr eaLnBrk="1" hangingPunct="1">
              <a:lnSpc>
                <a:spcPct val="125000"/>
              </a:lnSpc>
              <a:buFont typeface="Wingdings" panose="05000000000000000000" pitchFamily="2" charset="2"/>
              <a:buChar char="Ø"/>
            </a:pPr>
            <a:r>
              <a:rPr kumimoji="1" lang="zh-CN" altLang="en-US" sz="2200" b="1" dirty="0"/>
              <a:t>二阶电路：简单电路用公式，复杂电路先列方程再用公式；</a:t>
            </a:r>
            <a:endParaRPr kumimoji="1" lang="en-US" altLang="zh-CN" sz="2200" b="1" dirty="0"/>
          </a:p>
          <a:p>
            <a:pPr eaLnBrk="1" hangingPunct="1">
              <a:lnSpc>
                <a:spcPct val="125000"/>
              </a:lnSpc>
              <a:buFont typeface="Wingdings" panose="05000000000000000000" pitchFamily="2" charset="2"/>
              <a:buChar char="Ø"/>
            </a:pPr>
            <a:r>
              <a:rPr kumimoji="1" lang="zh-CN" altLang="en-US" sz="2200" b="1" dirty="0"/>
              <a:t>变压器；</a:t>
            </a:r>
          </a:p>
        </p:txBody>
      </p:sp>
    </p:spTree>
    <p:extLst>
      <p:ext uri="{BB962C8B-B14F-4D97-AF65-F5344CB8AC3E}">
        <p14:creationId xmlns:p14="http://schemas.microsoft.com/office/powerpoint/2010/main" val="245838484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6">
            <a:extLst>
              <a:ext uri="{FF2B5EF4-FFF2-40B4-BE49-F238E27FC236}">
                <a16:creationId xmlns:a16="http://schemas.microsoft.com/office/drawing/2014/main" id="{C42C1A13-0579-439A-96B8-771A2A059AAA}"/>
              </a:ext>
            </a:extLst>
          </p:cNvPr>
          <p:cNvGraphicFramePr>
            <a:graphicFrameLocks noChangeAspect="1"/>
          </p:cNvGraphicFramePr>
          <p:nvPr>
            <p:extLst>
              <p:ext uri="{D42A27DB-BD31-4B8C-83A1-F6EECF244321}">
                <p14:modId xmlns:p14="http://schemas.microsoft.com/office/powerpoint/2010/main" val="1697144058"/>
              </p:ext>
            </p:extLst>
          </p:nvPr>
        </p:nvGraphicFramePr>
        <p:xfrm>
          <a:off x="827584" y="1814140"/>
          <a:ext cx="5585143" cy="1838673"/>
        </p:xfrm>
        <a:graphic>
          <a:graphicData uri="http://schemas.openxmlformats.org/presentationml/2006/ole">
            <mc:AlternateContent xmlns:mc="http://schemas.openxmlformats.org/markup-compatibility/2006">
              <mc:Choice xmlns:v="urn:schemas-microsoft-com:vml" Requires="v">
                <p:oleObj spid="_x0000_s145498" name="公式" r:id="rId3" imgW="2286000" imgH="711000" progId="Equation.3">
                  <p:embed/>
                </p:oleObj>
              </mc:Choice>
              <mc:Fallback>
                <p:oleObj name="公式" r:id="rId3" imgW="2286000" imgH="711000" progId="Equation.3">
                  <p:embed/>
                  <p:pic>
                    <p:nvPicPr>
                      <p:cNvPr id="6" name="Object 6"/>
                      <p:cNvPicPr>
                        <a:picLocks noChangeAspect="1" noChangeArrowheads="1"/>
                      </p:cNvPicPr>
                      <p:nvPr/>
                    </p:nvPicPr>
                    <p:blipFill>
                      <a:blip r:embed="rId4"/>
                      <a:srcRect/>
                      <a:stretch>
                        <a:fillRect/>
                      </a:stretch>
                    </p:blipFill>
                    <p:spPr bwMode="auto">
                      <a:xfrm>
                        <a:off x="827584" y="1814140"/>
                        <a:ext cx="5585143" cy="1838673"/>
                      </a:xfrm>
                      <a:prstGeom prst="rect">
                        <a:avLst/>
                      </a:prstGeom>
                      <a:gradFill>
                        <a:gsLst>
                          <a:gs pos="0">
                            <a:schemeClr val="accent1">
                              <a:lumMod val="5000"/>
                              <a:lumOff val="95000"/>
                            </a:schemeClr>
                          </a:gs>
                          <a:gs pos="7000">
                            <a:schemeClr val="accent1">
                              <a:lumMod val="75000"/>
                            </a:schemeClr>
                          </a:gs>
                          <a:gs pos="83000">
                            <a:schemeClr val="accent1">
                              <a:lumMod val="45000"/>
                              <a:lumOff val="55000"/>
                            </a:schemeClr>
                          </a:gs>
                          <a:gs pos="100000">
                            <a:schemeClr val="accent6">
                              <a:lumMod val="60000"/>
                              <a:lumOff val="40000"/>
                            </a:schemeClr>
                          </a:gs>
                        </a:gsLst>
                        <a:lin ang="5400000" scaled="1"/>
                      </a:gradFill>
                    </p:spPr>
                  </p:pic>
                </p:oleObj>
              </mc:Fallback>
            </mc:AlternateContent>
          </a:graphicData>
        </a:graphic>
      </p:graphicFrame>
      <p:graphicFrame>
        <p:nvGraphicFramePr>
          <p:cNvPr id="3" name="对象 2">
            <a:extLst>
              <a:ext uri="{FF2B5EF4-FFF2-40B4-BE49-F238E27FC236}">
                <a16:creationId xmlns:a16="http://schemas.microsoft.com/office/drawing/2014/main" id="{A1715A95-B4F9-4921-BF51-9F07307BFE15}"/>
              </a:ext>
            </a:extLst>
          </p:cNvPr>
          <p:cNvGraphicFramePr>
            <a:graphicFrameLocks noChangeAspect="1"/>
          </p:cNvGraphicFramePr>
          <p:nvPr>
            <p:extLst>
              <p:ext uri="{D42A27DB-BD31-4B8C-83A1-F6EECF244321}">
                <p14:modId xmlns:p14="http://schemas.microsoft.com/office/powerpoint/2010/main" val="703111588"/>
              </p:ext>
            </p:extLst>
          </p:nvPr>
        </p:nvGraphicFramePr>
        <p:xfrm>
          <a:off x="6948264" y="1816992"/>
          <a:ext cx="1440160" cy="1816999"/>
        </p:xfrm>
        <a:graphic>
          <a:graphicData uri="http://schemas.openxmlformats.org/presentationml/2006/ole">
            <mc:AlternateContent xmlns:mc="http://schemas.openxmlformats.org/markup-compatibility/2006">
              <mc:Choice xmlns:v="urn:schemas-microsoft-com:vml" Requires="v">
                <p:oleObj spid="_x0000_s145499" name="公式" r:id="rId5" imgW="482400" imgH="609480" progId="Equation.3">
                  <p:embed/>
                </p:oleObj>
              </mc:Choice>
              <mc:Fallback>
                <p:oleObj name="公式" r:id="rId5" imgW="482400" imgH="609480" progId="Equation.3">
                  <p:embed/>
                  <p:pic>
                    <p:nvPicPr>
                      <p:cNvPr id="7" name="对象 6"/>
                      <p:cNvPicPr/>
                      <p:nvPr/>
                    </p:nvPicPr>
                    <p:blipFill>
                      <a:blip r:embed="rId6"/>
                      <a:stretch>
                        <a:fillRect/>
                      </a:stretch>
                    </p:blipFill>
                    <p:spPr>
                      <a:xfrm>
                        <a:off x="6948264" y="1816992"/>
                        <a:ext cx="1440160" cy="1816999"/>
                      </a:xfrm>
                      <a:prstGeom prst="rect">
                        <a:avLst/>
                      </a:prstGeom>
                      <a:gradFill>
                        <a:gsLst>
                          <a:gs pos="0">
                            <a:schemeClr val="accent1">
                              <a:lumMod val="5000"/>
                              <a:lumOff val="95000"/>
                            </a:schemeClr>
                          </a:gs>
                          <a:gs pos="7000">
                            <a:schemeClr val="accent1">
                              <a:lumMod val="75000"/>
                            </a:schemeClr>
                          </a:gs>
                          <a:gs pos="83000">
                            <a:schemeClr val="accent1">
                              <a:lumMod val="45000"/>
                              <a:lumOff val="55000"/>
                            </a:schemeClr>
                          </a:gs>
                          <a:gs pos="100000">
                            <a:schemeClr val="accent6">
                              <a:lumMod val="60000"/>
                              <a:lumOff val="40000"/>
                            </a:schemeClr>
                          </a:gs>
                        </a:gsLst>
                        <a:lin ang="5400000" scaled="1"/>
                      </a:gradFill>
                    </p:spPr>
                  </p:pic>
                </p:oleObj>
              </mc:Fallback>
            </mc:AlternateContent>
          </a:graphicData>
        </a:graphic>
      </p:graphicFrame>
      <p:sp>
        <p:nvSpPr>
          <p:cNvPr id="4" name="Rectangle 2">
            <a:extLst>
              <a:ext uri="{FF2B5EF4-FFF2-40B4-BE49-F238E27FC236}">
                <a16:creationId xmlns:a16="http://schemas.microsoft.com/office/drawing/2014/main" id="{A42FD459-C870-41DE-A367-53D6DAF89282}"/>
              </a:ext>
            </a:extLst>
          </p:cNvPr>
          <p:cNvSpPr txBox="1">
            <a:spLocks noChangeArrowheads="1"/>
          </p:cNvSpPr>
          <p:nvPr/>
        </p:nvSpPr>
        <p:spPr bwMode="auto">
          <a:xfrm>
            <a:off x="8434" y="915566"/>
            <a:ext cx="5643686"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600" b="1" dirty="0">
                <a:solidFill>
                  <a:srgbClr val="002060"/>
                </a:solidFill>
                <a:latin typeface="黑体" panose="02010609060101010101" pitchFamily="49" charset="-122"/>
                <a:ea typeface="黑体" panose="02010609060101010101" pitchFamily="49" charset="-122"/>
                <a:cs typeface="Adobe 仿宋 Std R"/>
              </a:rPr>
              <a:t>1. </a:t>
            </a:r>
            <a:r>
              <a:rPr kumimoji="1" lang="zh-CN" altLang="en-US" sz="2600" b="1" dirty="0">
                <a:solidFill>
                  <a:srgbClr val="002060"/>
                </a:solidFill>
                <a:latin typeface="黑体" panose="02010609060101010101" pitchFamily="49" charset="-122"/>
                <a:ea typeface="黑体" panose="02010609060101010101" pitchFamily="49" charset="-122"/>
                <a:cs typeface="Adobe 仿宋 Std R"/>
              </a:rPr>
              <a:t>三要素法（直流激励一阶电路）</a:t>
            </a:r>
          </a:p>
        </p:txBody>
      </p:sp>
    </p:spTree>
    <p:extLst>
      <p:ext uri="{BB962C8B-B14F-4D97-AF65-F5344CB8AC3E}">
        <p14:creationId xmlns:p14="http://schemas.microsoft.com/office/powerpoint/2010/main" val="3095526537"/>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noChangeArrowheads="1"/>
          </p:cNvSpPr>
          <p:nvPr/>
        </p:nvSpPr>
        <p:spPr>
          <a:xfrm>
            <a:off x="1457559" y="1849055"/>
            <a:ext cx="5829300" cy="51435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a:lstStyle>
          <a:p>
            <a:pPr algn="l" eaLnBrk="1" hangingPunct="1">
              <a:defRPr/>
            </a:pPr>
            <a:r>
              <a:rPr lang="zh-CN" altLang="en-US" sz="2625" b="1" kern="0" dirty="0">
                <a:solidFill>
                  <a:srgbClr val="FF0066"/>
                </a:solidFill>
              </a:rPr>
              <a:t>问题的关键就是求</a:t>
            </a:r>
            <a:r>
              <a:rPr lang="en-US" altLang="zh-CN" sz="2625" b="1" i="1" kern="0" dirty="0">
                <a:solidFill>
                  <a:srgbClr val="FF0066"/>
                </a:solidFill>
                <a:latin typeface="Times New Roman" pitchFamily="18" charset="0"/>
              </a:rPr>
              <a:t>f </a:t>
            </a:r>
            <a:r>
              <a:rPr lang="en-US" altLang="zh-CN" sz="2625" b="1" kern="0" dirty="0">
                <a:solidFill>
                  <a:srgbClr val="FF0066"/>
                </a:solidFill>
              </a:rPr>
              <a:t>(0+)</a:t>
            </a:r>
            <a:r>
              <a:rPr lang="zh-CN" altLang="en-US" sz="2625" b="1" kern="0" dirty="0">
                <a:solidFill>
                  <a:srgbClr val="FF0066"/>
                </a:solidFill>
              </a:rPr>
              <a:t>和时间常数</a:t>
            </a:r>
            <a:r>
              <a:rPr lang="en-US" altLang="zh-CN" sz="2625" b="1" i="1" kern="0" dirty="0">
                <a:solidFill>
                  <a:srgbClr val="FF0066"/>
                </a:solidFill>
                <a:latin typeface="Times New Roman" panose="02020603050405020304" pitchFamily="18" charset="0"/>
                <a:cs typeface="Times New Roman" panose="02020603050405020304" pitchFamily="18" charset="0"/>
              </a:rPr>
              <a:t>τ</a:t>
            </a:r>
          </a:p>
        </p:txBody>
      </p:sp>
      <p:sp>
        <p:nvSpPr>
          <p:cNvPr id="13" name="Rectangle 12"/>
          <p:cNvSpPr>
            <a:spLocks noChangeArrowheads="1"/>
          </p:cNvSpPr>
          <p:nvPr/>
        </p:nvSpPr>
        <p:spPr bwMode="auto">
          <a:xfrm>
            <a:off x="1223628" y="3630136"/>
            <a:ext cx="734481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1800" b="1" i="1" dirty="0">
                <a:solidFill>
                  <a:srgbClr val="660066"/>
                </a:solidFill>
              </a:rPr>
              <a:t>τ</a:t>
            </a:r>
            <a:r>
              <a:rPr lang="en-US" altLang="zh-CN" sz="1800" b="1" dirty="0">
                <a:solidFill>
                  <a:srgbClr val="660066"/>
                </a:solidFill>
              </a:rPr>
              <a:t>:</a:t>
            </a:r>
            <a:r>
              <a:rPr lang="en-US" altLang="zh-CN" sz="1800" b="1" dirty="0">
                <a:solidFill>
                  <a:srgbClr val="009900"/>
                </a:solidFill>
              </a:rPr>
              <a:t> </a:t>
            </a:r>
            <a:r>
              <a:rPr lang="zh-CN" altLang="en-US" sz="1800" b="1" dirty="0">
                <a:solidFill>
                  <a:srgbClr val="CC3300"/>
                </a:solidFill>
              </a:rPr>
              <a:t>开关切换以后</a:t>
            </a:r>
            <a:r>
              <a:rPr lang="zh-CN" altLang="en-US" sz="1800" b="1" dirty="0">
                <a:solidFill>
                  <a:srgbClr val="660066"/>
                </a:solidFill>
              </a:rPr>
              <a:t>电路所体现出来的时间常数</a:t>
            </a:r>
            <a:r>
              <a:rPr lang="en-US" altLang="zh-CN" sz="1800" b="1" dirty="0">
                <a:solidFill>
                  <a:srgbClr val="660066"/>
                </a:solidFill>
              </a:rPr>
              <a:t>(</a:t>
            </a:r>
            <a:r>
              <a:rPr lang="en-US" altLang="zh-CN" sz="1800" b="1" i="1" dirty="0">
                <a:solidFill>
                  <a:srgbClr val="660066"/>
                </a:solidFill>
              </a:rPr>
              <a:t>R</a:t>
            </a:r>
            <a:r>
              <a:rPr lang="en-US" altLang="zh-CN" sz="1800" b="1" baseline="-25000" dirty="0">
                <a:solidFill>
                  <a:srgbClr val="660066"/>
                </a:solidFill>
              </a:rPr>
              <a:t>0</a:t>
            </a:r>
            <a:r>
              <a:rPr lang="zh-CN" altLang="en-US" sz="1800" b="1" dirty="0">
                <a:solidFill>
                  <a:srgbClr val="660066"/>
                </a:solidFill>
              </a:rPr>
              <a:t>为</a:t>
            </a:r>
            <a:r>
              <a:rPr lang="zh-CN" altLang="en-US" sz="1800" b="1" dirty="0">
                <a:solidFill>
                  <a:srgbClr val="CC3300"/>
                </a:solidFill>
              </a:rPr>
              <a:t>扣除动态元件</a:t>
            </a:r>
            <a:r>
              <a:rPr lang="zh-CN" altLang="en-US" sz="1800" b="1" dirty="0">
                <a:solidFill>
                  <a:srgbClr val="660066"/>
                </a:solidFill>
              </a:rPr>
              <a:t>以后</a:t>
            </a:r>
            <a:r>
              <a:rPr lang="en-US" altLang="zh-CN" sz="1800" b="1" dirty="0">
                <a:solidFill>
                  <a:srgbClr val="660066"/>
                </a:solidFill>
              </a:rPr>
              <a:t>,</a:t>
            </a:r>
            <a:r>
              <a:rPr lang="en-US" altLang="zh-CN" sz="1800" b="1" dirty="0">
                <a:solidFill>
                  <a:srgbClr val="009900"/>
                </a:solidFill>
              </a:rPr>
              <a:t> </a:t>
            </a:r>
            <a:r>
              <a:rPr lang="zh-CN" altLang="en-US" sz="1800" b="1" dirty="0">
                <a:solidFill>
                  <a:srgbClr val="CC3300"/>
                </a:solidFill>
              </a:rPr>
              <a:t>从动态元件两端看进去的等效电阻</a:t>
            </a:r>
            <a:r>
              <a:rPr lang="en-US" altLang="zh-CN" sz="1800" b="1" dirty="0">
                <a:solidFill>
                  <a:srgbClr val="CC3300"/>
                </a:solidFill>
              </a:rPr>
              <a:t>) </a:t>
            </a:r>
            <a:r>
              <a:rPr lang="zh-CN" altLang="en-US" sz="1800" b="1" dirty="0">
                <a:solidFill>
                  <a:srgbClr val="CC3300"/>
                </a:solidFill>
              </a:rPr>
              <a:t>。</a:t>
            </a:r>
          </a:p>
        </p:txBody>
      </p:sp>
      <p:graphicFrame>
        <p:nvGraphicFramePr>
          <p:cNvPr id="14" name="Object 13"/>
          <p:cNvGraphicFramePr>
            <a:graphicFrameLocks noChangeAspect="1"/>
          </p:cNvGraphicFramePr>
          <p:nvPr/>
        </p:nvGraphicFramePr>
        <p:xfrm>
          <a:off x="3086523" y="4191931"/>
          <a:ext cx="2867014" cy="878636"/>
        </p:xfrm>
        <a:graphic>
          <a:graphicData uri="http://schemas.openxmlformats.org/presentationml/2006/ole">
            <mc:AlternateContent xmlns:mc="http://schemas.openxmlformats.org/markup-compatibility/2006">
              <mc:Choice xmlns:v="urn:schemas-microsoft-com:vml" Requires="v">
                <p:oleObj spid="_x0000_s147500" name="公式" r:id="rId3" imgW="1409400" imgH="431640" progId="Equation.3">
                  <p:embed/>
                </p:oleObj>
              </mc:Choice>
              <mc:Fallback>
                <p:oleObj name="公式" r:id="rId3" imgW="1409400" imgH="431640" progId="Equation.3">
                  <p:embed/>
                  <p:pic>
                    <p:nvPicPr>
                      <p:cNvPr id="14" name="Object 13"/>
                      <p:cNvPicPr>
                        <a:picLocks noChangeAspect="1" noChangeArrowheads="1"/>
                      </p:cNvPicPr>
                      <p:nvPr/>
                    </p:nvPicPr>
                    <p:blipFill>
                      <a:blip r:embed="rId4"/>
                      <a:srcRect/>
                      <a:stretch>
                        <a:fillRect/>
                      </a:stretch>
                    </p:blipFill>
                    <p:spPr bwMode="blackWhite">
                      <a:xfrm>
                        <a:off x="3086523" y="4191931"/>
                        <a:ext cx="2867014" cy="878636"/>
                      </a:xfrm>
                      <a:prstGeom prst="rect">
                        <a:avLst/>
                      </a:prstGeom>
                      <a:noFill/>
                      <a:ln>
                        <a:noFill/>
                      </a:ln>
                      <a:effectLst/>
                    </p:spPr>
                  </p:pic>
                </p:oleObj>
              </mc:Fallback>
            </mc:AlternateContent>
          </a:graphicData>
        </a:graphic>
      </p:graphicFrame>
      <p:sp>
        <p:nvSpPr>
          <p:cNvPr id="15" name="Text Box 14"/>
          <p:cNvSpPr txBox="1">
            <a:spLocks noChangeArrowheads="1"/>
          </p:cNvSpPr>
          <p:nvPr/>
        </p:nvSpPr>
        <p:spPr bwMode="auto">
          <a:xfrm>
            <a:off x="67962" y="627477"/>
            <a:ext cx="87165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latin typeface="黑体" panose="02010609060101010101" pitchFamily="49" charset="-122"/>
                <a:ea typeface="黑体" panose="02010609060101010101" pitchFamily="49" charset="-122"/>
              </a:rPr>
              <a:t>三类变量</a:t>
            </a:r>
            <a:r>
              <a:rPr lang="en-US" altLang="zh-CN" b="1" dirty="0">
                <a:latin typeface="黑体" panose="02010609060101010101" pitchFamily="49" charset="-122"/>
                <a:ea typeface="黑体" panose="02010609060101010101" pitchFamily="49" charset="-122"/>
                <a:sym typeface="Wingdings" panose="05000000000000000000" pitchFamily="2" charset="2"/>
              </a:rPr>
              <a:t>:</a:t>
            </a:r>
            <a:r>
              <a:rPr lang="en-US" altLang="zh-CN" b="1" dirty="0">
                <a:sym typeface="Wingdings" panose="05000000000000000000" pitchFamily="2" charset="2"/>
              </a:rPr>
              <a:t>1. </a:t>
            </a:r>
            <a:r>
              <a:rPr lang="en-US" altLang="zh-CN" b="1" i="1" dirty="0" err="1">
                <a:sym typeface="Wingdings" panose="05000000000000000000" pitchFamily="2" charset="2"/>
              </a:rPr>
              <a:t>v</a:t>
            </a:r>
            <a:r>
              <a:rPr lang="en-US" altLang="zh-CN" b="1" baseline="-25000" dirty="0" err="1">
                <a:sym typeface="Wingdings" panose="05000000000000000000" pitchFamily="2" charset="2"/>
              </a:rPr>
              <a:t>C</a:t>
            </a:r>
            <a:r>
              <a:rPr lang="en-US" altLang="zh-CN" b="1" dirty="0">
                <a:sym typeface="Wingdings" panose="05000000000000000000" pitchFamily="2" charset="2"/>
              </a:rPr>
              <a:t>(t)</a:t>
            </a:r>
            <a:r>
              <a:rPr lang="zh-CN" altLang="en-US" b="1" dirty="0">
                <a:sym typeface="Wingdings" panose="05000000000000000000" pitchFamily="2" charset="2"/>
              </a:rPr>
              <a:t>和</a:t>
            </a:r>
            <a:r>
              <a:rPr lang="en-US" altLang="zh-CN" b="1" i="1" dirty="0" err="1">
                <a:sym typeface="Wingdings" panose="05000000000000000000" pitchFamily="2" charset="2"/>
              </a:rPr>
              <a:t>i</a:t>
            </a:r>
            <a:r>
              <a:rPr lang="en-US" altLang="zh-CN" b="1" baseline="-25000" dirty="0" err="1">
                <a:sym typeface="Wingdings" panose="05000000000000000000" pitchFamily="2" charset="2"/>
              </a:rPr>
              <a:t>L</a:t>
            </a:r>
            <a:r>
              <a:rPr lang="en-US" altLang="zh-CN" b="1" dirty="0">
                <a:sym typeface="Wingdings" panose="05000000000000000000" pitchFamily="2" charset="2"/>
              </a:rPr>
              <a:t>(t)</a:t>
            </a:r>
            <a:r>
              <a:rPr lang="en-US" altLang="zh-CN" b="1" dirty="0">
                <a:solidFill>
                  <a:srgbClr val="FF0000"/>
                </a:solidFill>
                <a:sym typeface="Wingdings" panose="05000000000000000000" pitchFamily="2" charset="2"/>
              </a:rPr>
              <a:t>[</a:t>
            </a:r>
            <a:r>
              <a:rPr lang="zh-CN" altLang="en-US" b="1" dirty="0">
                <a:solidFill>
                  <a:srgbClr val="FF0000"/>
                </a:solidFill>
                <a:sym typeface="Wingdings" panose="05000000000000000000" pitchFamily="2" charset="2"/>
              </a:rPr>
              <a:t>连续参量</a:t>
            </a:r>
            <a:r>
              <a:rPr lang="en-US" altLang="zh-CN" b="1" dirty="0">
                <a:solidFill>
                  <a:srgbClr val="FF0000"/>
                </a:solidFill>
                <a:sym typeface="Wingdings" panose="05000000000000000000" pitchFamily="2" charset="2"/>
              </a:rPr>
              <a:t>];</a:t>
            </a:r>
            <a:r>
              <a:rPr lang="en-US" altLang="zh-CN" b="1" dirty="0">
                <a:sym typeface="Wingdings" panose="05000000000000000000" pitchFamily="2" charset="2"/>
              </a:rPr>
              <a:t>2.</a:t>
            </a:r>
            <a:r>
              <a:rPr lang="zh-CN" altLang="en-US" b="1" dirty="0">
                <a:sym typeface="Wingdings" panose="05000000000000000000" pitchFamily="2" charset="2"/>
              </a:rPr>
              <a:t>其它参量</a:t>
            </a:r>
            <a:r>
              <a:rPr lang="en-US" altLang="zh-CN" b="1" i="1" dirty="0">
                <a:sym typeface="Wingdings" panose="05000000000000000000" pitchFamily="2" charset="2"/>
              </a:rPr>
              <a:t>f</a:t>
            </a:r>
            <a:r>
              <a:rPr lang="en-US" altLang="zh-CN" b="1" dirty="0">
                <a:sym typeface="Wingdings" panose="05000000000000000000" pitchFamily="2" charset="2"/>
              </a:rPr>
              <a:t>(t); 3. </a:t>
            </a:r>
            <a:r>
              <a:rPr lang="en-US" altLang="zh-CN" b="1" i="1" dirty="0" err="1">
                <a:sym typeface="Wingdings" panose="05000000000000000000" pitchFamily="2" charset="2"/>
              </a:rPr>
              <a:t>i</a:t>
            </a:r>
            <a:r>
              <a:rPr lang="en-US" altLang="zh-CN" b="1" baseline="-25000" dirty="0" err="1">
                <a:sym typeface="Wingdings" panose="05000000000000000000" pitchFamily="2" charset="2"/>
              </a:rPr>
              <a:t>C</a:t>
            </a:r>
            <a:r>
              <a:rPr lang="en-US" altLang="zh-CN" b="1" dirty="0">
                <a:sym typeface="Wingdings" panose="05000000000000000000" pitchFamily="2" charset="2"/>
              </a:rPr>
              <a:t>(t)</a:t>
            </a:r>
            <a:r>
              <a:rPr lang="zh-CN" altLang="en-US" b="1" dirty="0">
                <a:sym typeface="Wingdings" panose="05000000000000000000" pitchFamily="2" charset="2"/>
              </a:rPr>
              <a:t>和</a:t>
            </a:r>
            <a:r>
              <a:rPr lang="en-US" altLang="zh-CN" b="1" i="1" dirty="0" err="1">
                <a:sym typeface="Wingdings" panose="05000000000000000000" pitchFamily="2" charset="2"/>
              </a:rPr>
              <a:t>v</a:t>
            </a:r>
            <a:r>
              <a:rPr lang="en-US" altLang="zh-CN" b="1" baseline="-25000" dirty="0" err="1">
                <a:sym typeface="Wingdings" panose="05000000000000000000" pitchFamily="2" charset="2"/>
              </a:rPr>
              <a:t>L</a:t>
            </a:r>
            <a:r>
              <a:rPr lang="en-US" altLang="zh-CN" b="1" dirty="0">
                <a:sym typeface="Wingdings" panose="05000000000000000000" pitchFamily="2" charset="2"/>
              </a:rPr>
              <a:t>(t) </a:t>
            </a:r>
            <a:endParaRPr lang="zh-CN" altLang="en-US" b="1" dirty="0">
              <a:sym typeface="Wingdings" panose="05000000000000000000" pitchFamily="2" charset="2"/>
            </a:endParaRPr>
          </a:p>
        </p:txBody>
      </p:sp>
      <p:sp>
        <p:nvSpPr>
          <p:cNvPr id="16" name="Rectangle 16"/>
          <p:cNvSpPr>
            <a:spLocks noChangeArrowheads="1"/>
          </p:cNvSpPr>
          <p:nvPr/>
        </p:nvSpPr>
        <p:spPr bwMode="auto">
          <a:xfrm>
            <a:off x="67962" y="1054091"/>
            <a:ext cx="8284458" cy="809625"/>
          </a:xfrm>
          <a:prstGeom prst="rect">
            <a:avLst/>
          </a:prstGeom>
          <a:noFill/>
          <a:ln w="9525">
            <a:noFill/>
            <a:miter lim="800000"/>
            <a:headEnd/>
            <a:tailEnd/>
          </a:ln>
          <a:effectLst/>
        </p:spPr>
        <p:txBody>
          <a:bodyPr lIns="69056" tIns="34529" rIns="69056" bIns="34529" anchor="ctr"/>
          <a:lstStyle/>
          <a:p>
            <a:pPr algn="l">
              <a:defRPr/>
            </a:pPr>
            <a:r>
              <a:rPr lang="zh-CN" altLang="en-US" sz="2625" b="1" dirty="0">
                <a:solidFill>
                  <a:srgbClr val="0000FF"/>
                </a:solidFill>
                <a:latin typeface="黑体" pitchFamily="49" charset="-122"/>
                <a:ea typeface="黑体" pitchFamily="49" charset="-122"/>
              </a:rPr>
              <a:t>每类参量求解的方法有几种</a:t>
            </a:r>
            <a:r>
              <a:rPr lang="en-US" altLang="zh-CN" sz="2625" b="1" dirty="0">
                <a:solidFill>
                  <a:srgbClr val="0000FF"/>
                </a:solidFill>
                <a:latin typeface="黑体" pitchFamily="49" charset="-122"/>
                <a:ea typeface="黑体" pitchFamily="49" charset="-122"/>
              </a:rPr>
              <a:t>?</a:t>
            </a:r>
            <a:r>
              <a:rPr lang="zh-CN" altLang="en-US" sz="2625" b="1" dirty="0">
                <a:solidFill>
                  <a:srgbClr val="FF0000"/>
                </a:solidFill>
                <a:latin typeface="黑体" pitchFamily="49" charset="-122"/>
                <a:ea typeface="黑体" pitchFamily="49" charset="-122"/>
              </a:rPr>
              <a:t>（课堂讲解，请做好笔记</a:t>
            </a:r>
            <a:r>
              <a:rPr lang="en-US" altLang="zh-CN" sz="2625" b="1" dirty="0">
                <a:solidFill>
                  <a:srgbClr val="FF0000"/>
                </a:solidFill>
                <a:latin typeface="黑体" pitchFamily="49" charset="-122"/>
                <a:ea typeface="黑体" pitchFamily="49" charset="-122"/>
              </a:rPr>
              <a:t>)</a:t>
            </a:r>
            <a:endParaRPr lang="en-US" altLang="zh-CN" sz="2625" b="1" i="1" dirty="0">
              <a:solidFill>
                <a:srgbClr val="FF0000"/>
              </a:solidFill>
              <a:latin typeface="黑体" pitchFamily="49" charset="-122"/>
              <a:ea typeface="黑体" pitchFamily="49" charset="-122"/>
            </a:endParaRPr>
          </a:p>
        </p:txBody>
      </p:sp>
      <p:sp>
        <p:nvSpPr>
          <p:cNvPr id="17" name="Rectangle 16"/>
          <p:cNvSpPr>
            <a:spLocks noChangeArrowheads="1"/>
          </p:cNvSpPr>
          <p:nvPr/>
        </p:nvSpPr>
        <p:spPr bwMode="auto">
          <a:xfrm>
            <a:off x="8568444" y="491769"/>
            <a:ext cx="507594" cy="4024198"/>
          </a:xfrm>
          <a:prstGeom prst="rect">
            <a:avLst/>
          </a:prstGeom>
          <a:noFill/>
          <a:ln w="9525">
            <a:noFill/>
            <a:miter lim="800000"/>
            <a:headEnd/>
            <a:tailEnd/>
          </a:ln>
          <a:effectLst/>
        </p:spPr>
        <p:txBody>
          <a:bodyPr lIns="69056" tIns="34529" rIns="69056" bIns="34529" anchor="ctr"/>
          <a:lstStyle/>
          <a:p>
            <a:pPr algn="l">
              <a:defRPr/>
            </a:pPr>
            <a:r>
              <a:rPr lang="zh-CN" altLang="en-US" sz="2250" b="1" dirty="0">
                <a:solidFill>
                  <a:srgbClr val="0000FF"/>
                </a:solidFill>
                <a:latin typeface="黑体" pitchFamily="49" charset="-122"/>
                <a:ea typeface="黑体" pitchFamily="49" charset="-122"/>
              </a:rPr>
              <a:t>注意</a:t>
            </a:r>
            <a:r>
              <a:rPr lang="en-US" altLang="zh-CN" sz="2250" b="1" dirty="0">
                <a:solidFill>
                  <a:srgbClr val="0000FF"/>
                </a:solidFill>
                <a:latin typeface="黑体" pitchFamily="49" charset="-122"/>
                <a:ea typeface="黑体" pitchFamily="49" charset="-122"/>
              </a:rPr>
              <a:t>t0</a:t>
            </a:r>
            <a:r>
              <a:rPr lang="zh-CN" altLang="en-US" sz="2250" b="1" dirty="0">
                <a:solidFill>
                  <a:srgbClr val="0000FF"/>
                </a:solidFill>
                <a:latin typeface="黑体" pitchFamily="49" charset="-122"/>
                <a:ea typeface="黑体" pitchFamily="49" charset="-122"/>
              </a:rPr>
              <a:t>时刻切换，公式如何</a:t>
            </a:r>
            <a:endParaRPr lang="en-US" altLang="zh-CN" sz="2250" b="1" dirty="0">
              <a:solidFill>
                <a:srgbClr val="0000FF"/>
              </a:solidFill>
              <a:latin typeface="黑体" pitchFamily="49" charset="-122"/>
              <a:ea typeface="黑体" pitchFamily="49" charset="-122"/>
            </a:endParaRPr>
          </a:p>
        </p:txBody>
      </p:sp>
      <p:grpSp>
        <p:nvGrpSpPr>
          <p:cNvPr id="20" name="组合 19"/>
          <p:cNvGrpSpPr/>
          <p:nvPr/>
        </p:nvGrpSpPr>
        <p:grpSpPr>
          <a:xfrm>
            <a:off x="1925707" y="2354976"/>
            <a:ext cx="5551727" cy="1147309"/>
            <a:chOff x="2567608" y="3139967"/>
            <a:chExt cx="7402303" cy="1529744"/>
          </a:xfrm>
        </p:grpSpPr>
        <p:sp>
          <p:nvSpPr>
            <p:cNvPr id="3" name="Text Box 3"/>
            <p:cNvSpPr txBox="1">
              <a:spLocks noChangeArrowheads="1"/>
            </p:cNvSpPr>
            <p:nvPr/>
          </p:nvSpPr>
          <p:spPr bwMode="auto">
            <a:xfrm>
              <a:off x="8674511" y="3635351"/>
              <a:ext cx="1295400"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2625" i="1" dirty="0">
                  <a:solidFill>
                    <a:srgbClr val="660066"/>
                  </a:solidFill>
                </a:rPr>
                <a:t>f </a:t>
              </a:r>
              <a:r>
                <a:rPr lang="en-US" altLang="zh-CN" sz="2625" dirty="0">
                  <a:solidFill>
                    <a:srgbClr val="660066"/>
                  </a:solidFill>
                </a:rPr>
                <a:t>(0+)</a:t>
              </a:r>
            </a:p>
          </p:txBody>
        </p:sp>
        <p:sp>
          <p:nvSpPr>
            <p:cNvPr id="4" name="AutoShape 4"/>
            <p:cNvSpPr>
              <a:spLocks noChangeArrowheads="1"/>
            </p:cNvSpPr>
            <p:nvPr/>
          </p:nvSpPr>
          <p:spPr bwMode="auto">
            <a:xfrm rot="10800000">
              <a:off x="4079776" y="3410675"/>
              <a:ext cx="1143000" cy="152400"/>
            </a:xfrm>
            <a:prstGeom prst="leftArrow">
              <a:avLst>
                <a:gd name="adj1" fmla="val 50000"/>
                <a:gd name="adj2" fmla="val 187500"/>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800"/>
            </a:p>
          </p:txBody>
        </p:sp>
        <p:sp>
          <p:nvSpPr>
            <p:cNvPr id="5" name="AutoShape 5"/>
            <p:cNvSpPr>
              <a:spLocks/>
            </p:cNvSpPr>
            <p:nvPr/>
          </p:nvSpPr>
          <p:spPr bwMode="auto">
            <a:xfrm flipH="1">
              <a:off x="6930379" y="3338489"/>
              <a:ext cx="347464" cy="1219200"/>
            </a:xfrm>
            <a:prstGeom prst="leftBrace">
              <a:avLst>
                <a:gd name="adj1" fmla="val 4444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800"/>
            </a:p>
          </p:txBody>
        </p:sp>
        <p:sp>
          <p:nvSpPr>
            <p:cNvPr id="6" name="Text Box 6"/>
            <p:cNvSpPr txBox="1">
              <a:spLocks noChangeArrowheads="1"/>
            </p:cNvSpPr>
            <p:nvPr/>
          </p:nvSpPr>
          <p:spPr bwMode="auto">
            <a:xfrm>
              <a:off x="5556623" y="3139967"/>
              <a:ext cx="1371600"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2625" i="1" dirty="0" err="1">
                  <a:solidFill>
                    <a:srgbClr val="660066"/>
                  </a:solidFill>
                </a:rPr>
                <a:t>v</a:t>
              </a:r>
              <a:r>
                <a:rPr lang="en-US" altLang="zh-CN" sz="2625" i="1" baseline="-25000" dirty="0" err="1">
                  <a:solidFill>
                    <a:srgbClr val="660066"/>
                  </a:solidFill>
                </a:rPr>
                <a:t>c</a:t>
              </a:r>
              <a:r>
                <a:rPr lang="en-US" altLang="zh-CN" sz="2625" i="1" dirty="0">
                  <a:solidFill>
                    <a:srgbClr val="660066"/>
                  </a:solidFill>
                </a:rPr>
                <a:t> </a:t>
              </a:r>
              <a:r>
                <a:rPr lang="en-US" altLang="zh-CN" sz="2625" dirty="0">
                  <a:solidFill>
                    <a:srgbClr val="660066"/>
                  </a:solidFill>
                </a:rPr>
                <a:t>(0+)</a:t>
              </a:r>
            </a:p>
          </p:txBody>
        </p:sp>
        <p:sp>
          <p:nvSpPr>
            <p:cNvPr id="7" name="Text Box 7"/>
            <p:cNvSpPr txBox="1">
              <a:spLocks noChangeArrowheads="1"/>
            </p:cNvSpPr>
            <p:nvPr/>
          </p:nvSpPr>
          <p:spPr bwMode="auto">
            <a:xfrm>
              <a:off x="5632823" y="3995967"/>
              <a:ext cx="1295400"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2625" i="1" dirty="0" err="1">
                  <a:solidFill>
                    <a:srgbClr val="660066"/>
                  </a:solidFill>
                </a:rPr>
                <a:t>i</a:t>
              </a:r>
              <a:r>
                <a:rPr lang="en-US" altLang="zh-CN" sz="2625" i="1" baseline="-25000" dirty="0" err="1">
                  <a:solidFill>
                    <a:srgbClr val="660066"/>
                  </a:solidFill>
                </a:rPr>
                <a:t>L</a:t>
              </a:r>
              <a:r>
                <a:rPr lang="en-US" altLang="zh-CN" sz="2625" i="1" dirty="0">
                  <a:solidFill>
                    <a:srgbClr val="660066"/>
                  </a:solidFill>
                </a:rPr>
                <a:t> </a:t>
              </a:r>
              <a:r>
                <a:rPr lang="en-US" altLang="zh-CN" sz="2625" dirty="0">
                  <a:solidFill>
                    <a:srgbClr val="660066"/>
                  </a:solidFill>
                </a:rPr>
                <a:t>(0+)</a:t>
              </a:r>
            </a:p>
          </p:txBody>
        </p:sp>
        <p:sp>
          <p:nvSpPr>
            <p:cNvPr id="8" name="Text Box 8"/>
            <p:cNvSpPr txBox="1">
              <a:spLocks noChangeArrowheads="1"/>
            </p:cNvSpPr>
            <p:nvPr/>
          </p:nvSpPr>
          <p:spPr bwMode="auto">
            <a:xfrm>
              <a:off x="2567608" y="3174138"/>
              <a:ext cx="1371600" cy="661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2625" i="1" dirty="0" err="1">
                  <a:solidFill>
                    <a:srgbClr val="660066"/>
                  </a:solidFill>
                </a:rPr>
                <a:t>v</a:t>
              </a:r>
              <a:r>
                <a:rPr lang="en-US" altLang="zh-CN" sz="2625" i="1" baseline="-25000" dirty="0" err="1">
                  <a:solidFill>
                    <a:srgbClr val="660066"/>
                  </a:solidFill>
                </a:rPr>
                <a:t>c</a:t>
              </a:r>
              <a:r>
                <a:rPr lang="en-US" altLang="zh-CN" sz="2625" i="1" dirty="0">
                  <a:solidFill>
                    <a:srgbClr val="660066"/>
                  </a:solidFill>
                </a:rPr>
                <a:t> </a:t>
              </a:r>
              <a:r>
                <a:rPr lang="en-US" altLang="zh-CN" sz="2625" dirty="0">
                  <a:solidFill>
                    <a:srgbClr val="660066"/>
                  </a:solidFill>
                </a:rPr>
                <a:t>(0-)</a:t>
              </a:r>
            </a:p>
          </p:txBody>
        </p:sp>
        <p:sp>
          <p:nvSpPr>
            <p:cNvPr id="9" name="Text Box 9"/>
            <p:cNvSpPr txBox="1">
              <a:spLocks noChangeArrowheads="1"/>
            </p:cNvSpPr>
            <p:nvPr/>
          </p:nvSpPr>
          <p:spPr bwMode="auto">
            <a:xfrm>
              <a:off x="2567608" y="4007992"/>
              <a:ext cx="1295400" cy="661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2625" i="1" dirty="0" err="1">
                  <a:solidFill>
                    <a:srgbClr val="660066"/>
                  </a:solidFill>
                </a:rPr>
                <a:t>i</a:t>
              </a:r>
              <a:r>
                <a:rPr lang="en-US" altLang="zh-CN" sz="2625" i="1" baseline="-25000" dirty="0" err="1">
                  <a:solidFill>
                    <a:srgbClr val="660066"/>
                  </a:solidFill>
                </a:rPr>
                <a:t>L</a:t>
              </a:r>
              <a:r>
                <a:rPr lang="en-US" altLang="zh-CN" sz="2625" i="1" dirty="0">
                  <a:solidFill>
                    <a:srgbClr val="660066"/>
                  </a:solidFill>
                </a:rPr>
                <a:t> </a:t>
              </a:r>
              <a:r>
                <a:rPr lang="en-US" altLang="zh-CN" sz="2625" dirty="0">
                  <a:solidFill>
                    <a:srgbClr val="660066"/>
                  </a:solidFill>
                </a:rPr>
                <a:t>(0-)</a:t>
              </a:r>
            </a:p>
          </p:txBody>
        </p:sp>
        <p:sp>
          <p:nvSpPr>
            <p:cNvPr id="18" name="AutoShape 4"/>
            <p:cNvSpPr>
              <a:spLocks noChangeArrowheads="1"/>
            </p:cNvSpPr>
            <p:nvPr/>
          </p:nvSpPr>
          <p:spPr bwMode="auto">
            <a:xfrm rot="10800000">
              <a:off x="4079775" y="4244528"/>
              <a:ext cx="1143000" cy="152400"/>
            </a:xfrm>
            <a:prstGeom prst="leftArrow">
              <a:avLst>
                <a:gd name="adj1" fmla="val 50000"/>
                <a:gd name="adj2" fmla="val 187500"/>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800"/>
            </a:p>
          </p:txBody>
        </p:sp>
        <p:sp>
          <p:nvSpPr>
            <p:cNvPr id="19" name="AutoShape 4"/>
            <p:cNvSpPr>
              <a:spLocks noChangeArrowheads="1"/>
            </p:cNvSpPr>
            <p:nvPr/>
          </p:nvSpPr>
          <p:spPr bwMode="auto">
            <a:xfrm rot="10800000">
              <a:off x="7366549" y="3843567"/>
              <a:ext cx="1143000" cy="152400"/>
            </a:xfrm>
            <a:prstGeom prst="leftArrow">
              <a:avLst>
                <a:gd name="adj1" fmla="val 50000"/>
                <a:gd name="adj2" fmla="val 187500"/>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800"/>
            </a:p>
          </p:txBody>
        </p:sp>
      </p:grpSp>
    </p:spTree>
    <p:extLst>
      <p:ext uri="{BB962C8B-B14F-4D97-AF65-F5344CB8AC3E}">
        <p14:creationId xmlns:p14="http://schemas.microsoft.com/office/powerpoint/2010/main" val="226034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3" grpId="0" autoUpdateAnimBg="0"/>
      <p:bldP spid="16" grpId="0" autoUpdateAnimBg="0"/>
      <p:bldP spid="17"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5359BBE-8D5A-43D1-8397-4FE2D0AE7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08" y="843558"/>
            <a:ext cx="8856984" cy="455885"/>
          </a:xfrm>
          <a:prstGeom prst="rect">
            <a:avLst/>
          </a:prstGeom>
        </p:spPr>
      </p:pic>
      <p:pic>
        <p:nvPicPr>
          <p:cNvPr id="5" name="图片 4">
            <a:extLst>
              <a:ext uri="{FF2B5EF4-FFF2-40B4-BE49-F238E27FC236}">
                <a16:creationId xmlns:a16="http://schemas.microsoft.com/office/drawing/2014/main" id="{785FB738-DA82-4ACA-8C71-6158F399C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329434"/>
            <a:ext cx="2962297" cy="1833576"/>
          </a:xfrm>
          <a:prstGeom prst="rect">
            <a:avLst/>
          </a:prstGeom>
        </p:spPr>
      </p:pic>
      <p:pic>
        <p:nvPicPr>
          <p:cNvPr id="7" name="图片 6">
            <a:extLst>
              <a:ext uri="{FF2B5EF4-FFF2-40B4-BE49-F238E27FC236}">
                <a16:creationId xmlns:a16="http://schemas.microsoft.com/office/drawing/2014/main" id="{60F72386-240C-44C1-BC28-A9997370D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4358" y="1707654"/>
            <a:ext cx="5829300" cy="1147718"/>
          </a:xfrm>
          <a:prstGeom prst="rect">
            <a:avLst/>
          </a:prstGeom>
        </p:spPr>
      </p:pic>
      <p:sp>
        <p:nvSpPr>
          <p:cNvPr id="8" name="Rectangle 2">
            <a:extLst>
              <a:ext uri="{FF2B5EF4-FFF2-40B4-BE49-F238E27FC236}">
                <a16:creationId xmlns:a16="http://schemas.microsoft.com/office/drawing/2014/main" id="{82949745-E544-4209-9383-4D4E898E0384}"/>
              </a:ext>
            </a:extLst>
          </p:cNvPr>
          <p:cNvSpPr txBox="1">
            <a:spLocks noChangeArrowheads="1"/>
          </p:cNvSpPr>
          <p:nvPr/>
        </p:nvSpPr>
        <p:spPr>
          <a:xfrm>
            <a:off x="1657350" y="3844058"/>
            <a:ext cx="5829300" cy="51435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a:lstStyle>
          <a:p>
            <a:pPr algn="l" eaLnBrk="1" hangingPunct="1">
              <a:defRPr/>
            </a:pPr>
            <a:r>
              <a:rPr lang="zh-CN" altLang="en-US" sz="2625" b="1" kern="0" dirty="0">
                <a:solidFill>
                  <a:srgbClr val="FF0066"/>
                </a:solidFill>
              </a:rPr>
              <a:t>注意多个动态原件和多次切换的情况！</a:t>
            </a:r>
            <a:endParaRPr lang="en-US" altLang="zh-CN" sz="2625" b="1" i="1" kern="0" dirty="0">
              <a:solidFill>
                <a:srgbClr val="FF006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668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120775" y="571500"/>
            <a:ext cx="3362325" cy="2152650"/>
            <a:chOff x="618" y="1575"/>
            <a:chExt cx="2118" cy="1808"/>
          </a:xfrm>
        </p:grpSpPr>
        <p:sp>
          <p:nvSpPr>
            <p:cNvPr id="262147" name="Text Box 3"/>
            <p:cNvSpPr txBox="1">
              <a:spLocks noChangeArrowheads="1"/>
            </p:cNvSpPr>
            <p:nvPr/>
          </p:nvSpPr>
          <p:spPr bwMode="auto">
            <a:xfrm>
              <a:off x="1231" y="2354"/>
              <a:ext cx="354" cy="308"/>
            </a:xfrm>
            <a:prstGeom prst="rect">
              <a:avLst/>
            </a:prstGeom>
            <a:noFill/>
            <a:ln w="38100">
              <a:noFill/>
              <a:miter lim="800000"/>
              <a:headEnd/>
              <a:tailEnd/>
            </a:ln>
            <a:effectLst/>
          </p:spPr>
          <p:txBody>
            <a:bodyPr wrap="none" anchor="ctr">
              <a:spAutoFit/>
            </a:bodyPr>
            <a:lstStyle/>
            <a:p>
              <a:pPr algn="ctr" eaLnBrk="1" hangingPunct="1">
                <a:spcBef>
                  <a:spcPct val="50000"/>
                </a:spcBef>
                <a:defRPr/>
              </a:pPr>
              <a:r>
                <a:rPr kumimoji="1" lang="zh-CN" altLang="zh-CN" b="1" i="1" dirty="0">
                  <a:effectLst>
                    <a:outerShdw blurRad="38100" dist="38100" dir="2700000" algn="tl">
                      <a:srgbClr val="C0C0C0"/>
                    </a:outerShdw>
                  </a:effectLst>
                  <a:latin typeface="Times New Roman" pitchFamily="18" charset="0"/>
                  <a:sym typeface="Symbol" pitchFamily="18" charset="2"/>
                </a:rPr>
                <a:t></a:t>
              </a:r>
              <a:r>
                <a:rPr kumimoji="1" lang="en-US" altLang="zh-CN" b="1" i="1" dirty="0">
                  <a:effectLst>
                    <a:outerShdw blurRad="38100" dist="38100" dir="2700000" algn="tl">
                      <a:srgbClr val="C0C0C0"/>
                    </a:outerShdw>
                  </a:effectLst>
                  <a:latin typeface="Times New Roman" pitchFamily="18" charset="0"/>
                </a:rPr>
                <a:t>U</a:t>
              </a:r>
              <a:r>
                <a:rPr kumimoji="1" lang="en-US" altLang="zh-CN" b="1" baseline="-25000" dirty="0">
                  <a:effectLst>
                    <a:outerShdw blurRad="38100" dist="38100" dir="2700000" algn="tl">
                      <a:srgbClr val="C0C0C0"/>
                    </a:outerShdw>
                  </a:effectLst>
                  <a:latin typeface="Times New Roman" pitchFamily="18" charset="0"/>
                </a:rPr>
                <a:t>1</a:t>
              </a:r>
              <a:endParaRPr kumimoji="1" lang="en-US" altLang="zh-CN" b="1" dirty="0">
                <a:effectLst>
                  <a:outerShdw blurRad="38100" dist="38100" dir="2700000" algn="tl">
                    <a:srgbClr val="C0C0C0"/>
                  </a:outerShdw>
                </a:effectLst>
                <a:latin typeface="Times New Roman" pitchFamily="18" charset="0"/>
              </a:endParaRPr>
            </a:p>
          </p:txBody>
        </p:sp>
        <p:grpSp>
          <p:nvGrpSpPr>
            <p:cNvPr id="17513" name="Group 4"/>
            <p:cNvGrpSpPr>
              <a:grpSpLocks/>
            </p:cNvGrpSpPr>
            <p:nvPr/>
          </p:nvGrpSpPr>
          <p:grpSpPr bwMode="auto">
            <a:xfrm>
              <a:off x="1668" y="2074"/>
              <a:ext cx="866" cy="68"/>
              <a:chOff x="1668" y="2074"/>
              <a:chExt cx="866" cy="68"/>
            </a:xfrm>
          </p:grpSpPr>
          <p:sp>
            <p:nvSpPr>
              <p:cNvPr id="17542" name="Oval 5"/>
              <p:cNvSpPr>
                <a:spLocks noChangeArrowheads="1"/>
              </p:cNvSpPr>
              <p:nvPr/>
            </p:nvSpPr>
            <p:spPr bwMode="auto">
              <a:xfrm>
                <a:off x="2466" y="2074"/>
                <a:ext cx="68" cy="6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43" name="Line 6"/>
              <p:cNvSpPr>
                <a:spLocks noChangeShapeType="1"/>
              </p:cNvSpPr>
              <p:nvPr/>
            </p:nvSpPr>
            <p:spPr bwMode="auto">
              <a:xfrm flipH="1">
                <a:off x="1668" y="2086"/>
                <a:ext cx="79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514" name="Group 7"/>
            <p:cNvGrpSpPr>
              <a:grpSpLocks/>
            </p:cNvGrpSpPr>
            <p:nvPr/>
          </p:nvGrpSpPr>
          <p:grpSpPr bwMode="auto">
            <a:xfrm>
              <a:off x="720" y="2869"/>
              <a:ext cx="688" cy="74"/>
              <a:chOff x="720" y="2869"/>
              <a:chExt cx="688" cy="74"/>
            </a:xfrm>
          </p:grpSpPr>
          <p:sp>
            <p:nvSpPr>
              <p:cNvPr id="17539" name="Oval 8"/>
              <p:cNvSpPr>
                <a:spLocks noChangeArrowheads="1"/>
              </p:cNvSpPr>
              <p:nvPr/>
            </p:nvSpPr>
            <p:spPr bwMode="auto">
              <a:xfrm>
                <a:off x="720" y="2869"/>
                <a:ext cx="63"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40" name="Oval 9"/>
              <p:cNvSpPr>
                <a:spLocks noChangeArrowheads="1"/>
              </p:cNvSpPr>
              <p:nvPr/>
            </p:nvSpPr>
            <p:spPr bwMode="auto">
              <a:xfrm>
                <a:off x="1345" y="2884"/>
                <a:ext cx="63"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41" name="Line 10"/>
              <p:cNvSpPr>
                <a:spLocks noChangeShapeType="1"/>
              </p:cNvSpPr>
              <p:nvPr/>
            </p:nvSpPr>
            <p:spPr bwMode="auto">
              <a:xfrm flipH="1">
                <a:off x="758" y="2919"/>
                <a:ext cx="58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515" name="Group 11"/>
            <p:cNvGrpSpPr>
              <a:grpSpLocks/>
            </p:cNvGrpSpPr>
            <p:nvPr/>
          </p:nvGrpSpPr>
          <p:grpSpPr bwMode="auto">
            <a:xfrm>
              <a:off x="1473" y="2092"/>
              <a:ext cx="315" cy="864"/>
              <a:chOff x="1473" y="2092"/>
              <a:chExt cx="315" cy="864"/>
            </a:xfrm>
          </p:grpSpPr>
          <p:grpSp>
            <p:nvGrpSpPr>
              <p:cNvPr id="17535" name="Group 12"/>
              <p:cNvGrpSpPr>
                <a:grpSpLocks/>
              </p:cNvGrpSpPr>
              <p:nvPr/>
            </p:nvGrpSpPr>
            <p:grpSpPr bwMode="auto">
              <a:xfrm>
                <a:off x="1539" y="2092"/>
                <a:ext cx="249" cy="864"/>
                <a:chOff x="1266" y="2184"/>
                <a:chExt cx="312" cy="864"/>
              </a:xfrm>
            </p:grpSpPr>
            <p:sp>
              <p:nvSpPr>
                <p:cNvPr id="17537" name="Line 13"/>
                <p:cNvSpPr>
                  <a:spLocks noChangeShapeType="1"/>
                </p:cNvSpPr>
                <p:nvPr/>
              </p:nvSpPr>
              <p:spPr bwMode="auto">
                <a:xfrm>
                  <a:off x="1428" y="2184"/>
                  <a:ext cx="0" cy="86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38" name="AutoShape 14"/>
                <p:cNvSpPr>
                  <a:spLocks noChangeArrowheads="1"/>
                </p:cNvSpPr>
                <p:nvPr/>
              </p:nvSpPr>
              <p:spPr bwMode="auto">
                <a:xfrm rot="-5400000">
                  <a:off x="1218" y="2454"/>
                  <a:ext cx="408" cy="312"/>
                </a:xfrm>
                <a:prstGeom prst="flowChartDecision">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62159" name="Text Box 15"/>
              <p:cNvSpPr txBox="1">
                <a:spLocks noChangeArrowheads="1"/>
              </p:cNvSpPr>
              <p:nvPr/>
            </p:nvSpPr>
            <p:spPr bwMode="auto">
              <a:xfrm>
                <a:off x="1473" y="2195"/>
                <a:ext cx="199" cy="544"/>
              </a:xfrm>
              <a:prstGeom prst="rect">
                <a:avLst/>
              </a:prstGeom>
              <a:noFill/>
              <a:ln w="38100">
                <a:noFill/>
                <a:miter lim="800000"/>
                <a:headEnd/>
                <a:tailEnd/>
              </a:ln>
              <a:effec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75000"/>
                  </a:lnSpc>
                  <a:spcBef>
                    <a:spcPct val="50000"/>
                  </a:spcBef>
                  <a:defRPr/>
                </a:pPr>
                <a:r>
                  <a:rPr kumimoji="1" lang="en-US" altLang="zh-CN" b="1">
                    <a:effectLst>
                      <a:outerShdw blurRad="38100" dist="38100" dir="2700000" algn="tl">
                        <a:srgbClr val="C0C0C0"/>
                      </a:outerShdw>
                    </a:effectLst>
                    <a:latin typeface="Times New Roman" pitchFamily="18" charset="0"/>
                  </a:rPr>
                  <a:t>+</a:t>
                </a:r>
              </a:p>
              <a:p>
                <a:pPr algn="ctr" eaLnBrk="1" hangingPunct="1">
                  <a:lnSpc>
                    <a:spcPct val="75000"/>
                  </a:lnSpc>
                  <a:spcBef>
                    <a:spcPct val="50000"/>
                  </a:spcBef>
                  <a:defRPr/>
                </a:pPr>
                <a:r>
                  <a:rPr kumimoji="1" lang="en-US" altLang="zh-CN" b="1">
                    <a:effectLst>
                      <a:outerShdw blurRad="38100" dist="38100" dir="2700000" algn="tl">
                        <a:srgbClr val="C0C0C0"/>
                      </a:outerShdw>
                    </a:effectLst>
                    <a:latin typeface="Times New Roman" pitchFamily="18" charset="0"/>
                  </a:rPr>
                  <a:t>_</a:t>
                </a:r>
              </a:p>
            </p:txBody>
          </p:sp>
        </p:grpSp>
        <p:sp>
          <p:nvSpPr>
            <p:cNvPr id="262160" name="Text Box 16"/>
            <p:cNvSpPr txBox="1">
              <a:spLocks noChangeArrowheads="1"/>
            </p:cNvSpPr>
            <p:nvPr/>
          </p:nvSpPr>
          <p:spPr bwMode="auto">
            <a:xfrm>
              <a:off x="618" y="2290"/>
              <a:ext cx="270" cy="312"/>
            </a:xfrm>
            <a:prstGeom prst="rect">
              <a:avLst/>
            </a:prstGeom>
            <a:noFill/>
            <a:ln w="38100">
              <a:noFill/>
              <a:miter lim="800000"/>
              <a:headEnd/>
              <a:tailEnd/>
            </a:ln>
            <a:effectLst/>
          </p:spPr>
          <p:txBody>
            <a:bodyPr wrap="none"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pitchFamily="18" charset="0"/>
                </a:rPr>
                <a:t>U</a:t>
              </a:r>
              <a:r>
                <a:rPr kumimoji="1" lang="en-US" altLang="zh-CN" b="1" baseline="-25000">
                  <a:effectLst>
                    <a:outerShdw blurRad="38100" dist="38100" dir="2700000" algn="tl">
                      <a:srgbClr val="C0C0C0"/>
                    </a:outerShdw>
                  </a:effectLst>
                  <a:latin typeface="Times New Roman" pitchFamily="18" charset="0"/>
                </a:rPr>
                <a:t>1</a:t>
              </a:r>
              <a:endParaRPr kumimoji="1" lang="en-US" altLang="zh-CN" b="1">
                <a:effectLst>
                  <a:outerShdw blurRad="38100" dist="38100" dir="2700000" algn="tl">
                    <a:srgbClr val="C0C0C0"/>
                  </a:outerShdw>
                </a:effectLst>
                <a:latin typeface="Times New Roman" pitchFamily="18" charset="0"/>
              </a:endParaRPr>
            </a:p>
          </p:txBody>
        </p:sp>
        <p:sp>
          <p:nvSpPr>
            <p:cNvPr id="262161" name="Text Box 17"/>
            <p:cNvSpPr txBox="1">
              <a:spLocks noChangeArrowheads="1"/>
            </p:cNvSpPr>
            <p:nvPr/>
          </p:nvSpPr>
          <p:spPr bwMode="auto">
            <a:xfrm>
              <a:off x="2289" y="2320"/>
              <a:ext cx="447" cy="309"/>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pitchFamily="18" charset="0"/>
                </a:rPr>
                <a:t>U</a:t>
              </a:r>
              <a:r>
                <a:rPr kumimoji="1" lang="en-US" altLang="zh-CN" b="1" baseline="-25000">
                  <a:effectLst>
                    <a:outerShdw blurRad="38100" dist="38100" dir="2700000" algn="tl">
                      <a:srgbClr val="C0C0C0"/>
                    </a:outerShdw>
                  </a:effectLst>
                  <a:latin typeface="Times New Roman" pitchFamily="18" charset="0"/>
                </a:rPr>
                <a:t>2</a:t>
              </a:r>
              <a:endParaRPr kumimoji="1" lang="en-US" altLang="zh-CN" b="1">
                <a:effectLst>
                  <a:outerShdw blurRad="38100" dist="38100" dir="2700000" algn="tl">
                    <a:srgbClr val="C0C0C0"/>
                  </a:outerShdw>
                </a:effectLst>
                <a:latin typeface="Times New Roman" pitchFamily="18" charset="0"/>
              </a:endParaRPr>
            </a:p>
          </p:txBody>
        </p:sp>
        <p:sp>
          <p:nvSpPr>
            <p:cNvPr id="17518" name="Line 18"/>
            <p:cNvSpPr>
              <a:spLocks noChangeShapeType="1"/>
            </p:cNvSpPr>
            <p:nvPr/>
          </p:nvSpPr>
          <p:spPr bwMode="auto">
            <a:xfrm>
              <a:off x="720" y="1948"/>
              <a:ext cx="34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9" name="Line 19"/>
            <p:cNvSpPr>
              <a:spLocks noChangeShapeType="1"/>
            </p:cNvSpPr>
            <p:nvPr/>
          </p:nvSpPr>
          <p:spPr bwMode="auto">
            <a:xfrm flipH="1">
              <a:off x="2244" y="1948"/>
              <a:ext cx="3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2164" name="Text Box 20"/>
            <p:cNvSpPr txBox="1">
              <a:spLocks noChangeArrowheads="1"/>
            </p:cNvSpPr>
            <p:nvPr/>
          </p:nvSpPr>
          <p:spPr bwMode="auto">
            <a:xfrm>
              <a:off x="2171" y="1575"/>
              <a:ext cx="421" cy="311"/>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pitchFamily="18" charset="0"/>
                </a:rPr>
                <a:t>I</a:t>
              </a:r>
              <a:r>
                <a:rPr kumimoji="1" lang="en-US" altLang="zh-CN" b="1" baseline="-25000">
                  <a:effectLst>
                    <a:outerShdw blurRad="38100" dist="38100" dir="2700000" algn="tl">
                      <a:srgbClr val="C0C0C0"/>
                    </a:outerShdw>
                  </a:effectLst>
                  <a:latin typeface="Times New Roman" pitchFamily="18" charset="0"/>
                </a:rPr>
                <a:t>2</a:t>
              </a:r>
              <a:endParaRPr kumimoji="1" lang="en-US" altLang="zh-CN" b="1">
                <a:effectLst>
                  <a:outerShdw blurRad="38100" dist="38100" dir="2700000" algn="tl">
                    <a:srgbClr val="C0C0C0"/>
                  </a:outerShdw>
                </a:effectLst>
                <a:latin typeface="Times New Roman" pitchFamily="18" charset="0"/>
              </a:endParaRPr>
            </a:p>
          </p:txBody>
        </p:sp>
        <p:sp>
          <p:nvSpPr>
            <p:cNvPr id="262165" name="Text Box 21"/>
            <p:cNvSpPr txBox="1">
              <a:spLocks noChangeArrowheads="1"/>
            </p:cNvSpPr>
            <p:nvPr/>
          </p:nvSpPr>
          <p:spPr bwMode="auto">
            <a:xfrm>
              <a:off x="624" y="1606"/>
              <a:ext cx="664" cy="309"/>
            </a:xfrm>
            <a:prstGeom prst="rect">
              <a:avLst/>
            </a:prstGeom>
            <a:noFill/>
            <a:ln w="38100">
              <a:noFill/>
              <a:miter lim="800000"/>
              <a:headEnd/>
              <a:tailEnd/>
            </a:ln>
            <a:effectLst/>
          </p:spPr>
          <p:txBody>
            <a:bodyPr anchor="ct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pitchFamily="18" charset="0"/>
                </a:rPr>
                <a:t>I</a:t>
              </a:r>
              <a:r>
                <a:rPr kumimoji="1" lang="en-US" altLang="zh-CN" b="1" baseline="-25000">
                  <a:effectLst>
                    <a:outerShdw blurRad="38100" dist="38100" dir="2700000" algn="tl">
                      <a:srgbClr val="C0C0C0"/>
                    </a:outerShdw>
                  </a:effectLst>
                  <a:latin typeface="Times New Roman" pitchFamily="18" charset="0"/>
                </a:rPr>
                <a:t>1</a:t>
              </a:r>
              <a:r>
                <a:rPr kumimoji="1" lang="en-US" altLang="zh-CN" b="1">
                  <a:effectLst>
                    <a:outerShdw blurRad="38100" dist="38100" dir="2700000" algn="tl">
                      <a:srgbClr val="C0C0C0"/>
                    </a:outerShdw>
                  </a:effectLst>
                  <a:latin typeface="Times New Roman" pitchFamily="18" charset="0"/>
                </a:rPr>
                <a:t>=0</a:t>
              </a:r>
            </a:p>
          </p:txBody>
        </p:sp>
        <p:sp>
          <p:nvSpPr>
            <p:cNvPr id="262166" name="Text Box 22"/>
            <p:cNvSpPr txBox="1">
              <a:spLocks noChangeArrowheads="1"/>
            </p:cNvSpPr>
            <p:nvPr/>
          </p:nvSpPr>
          <p:spPr bwMode="auto">
            <a:xfrm>
              <a:off x="1100" y="3074"/>
              <a:ext cx="1156" cy="309"/>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a:solidFill>
                    <a:srgbClr val="CC0000"/>
                  </a:solidFill>
                  <a:effectLst>
                    <a:outerShdw blurRad="38100" dist="38100" dir="2700000" algn="tl">
                      <a:srgbClr val="C0C0C0"/>
                    </a:outerShdw>
                  </a:effectLst>
                  <a:latin typeface="Times New Roman" pitchFamily="18" charset="0"/>
                </a:rPr>
                <a:t>(a)VCVS</a:t>
              </a:r>
              <a:endParaRPr kumimoji="1" lang="en-US" altLang="zh-CN" b="1">
                <a:solidFill>
                  <a:schemeClr val="accent2"/>
                </a:solidFill>
                <a:effectLst>
                  <a:outerShdw blurRad="38100" dist="38100" dir="2700000" algn="tl">
                    <a:srgbClr val="C0C0C0"/>
                  </a:outerShdw>
                </a:effectLst>
                <a:latin typeface="Times New Roman" pitchFamily="18" charset="0"/>
              </a:endParaRPr>
            </a:p>
          </p:txBody>
        </p:sp>
        <p:sp>
          <p:nvSpPr>
            <p:cNvPr id="262167" name="Text Box 23"/>
            <p:cNvSpPr txBox="1">
              <a:spLocks noChangeArrowheads="1"/>
            </p:cNvSpPr>
            <p:nvPr/>
          </p:nvSpPr>
          <p:spPr bwMode="auto">
            <a:xfrm>
              <a:off x="672" y="2026"/>
              <a:ext cx="174" cy="309"/>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itchFamily="18" charset="0"/>
                </a:rPr>
                <a:t>+</a:t>
              </a:r>
            </a:p>
          </p:txBody>
        </p:sp>
        <p:grpSp>
          <p:nvGrpSpPr>
            <p:cNvPr id="17524" name="Group 24"/>
            <p:cNvGrpSpPr>
              <a:grpSpLocks/>
            </p:cNvGrpSpPr>
            <p:nvPr/>
          </p:nvGrpSpPr>
          <p:grpSpPr bwMode="auto">
            <a:xfrm>
              <a:off x="696" y="2039"/>
              <a:ext cx="702" cy="74"/>
              <a:chOff x="696" y="2039"/>
              <a:chExt cx="702" cy="74"/>
            </a:xfrm>
          </p:grpSpPr>
          <p:sp>
            <p:nvSpPr>
              <p:cNvPr id="17532" name="Oval 25"/>
              <p:cNvSpPr>
                <a:spLocks noChangeArrowheads="1"/>
              </p:cNvSpPr>
              <p:nvPr/>
            </p:nvSpPr>
            <p:spPr bwMode="auto">
              <a:xfrm>
                <a:off x="696" y="2039"/>
                <a:ext cx="64"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33" name="Oval 26"/>
              <p:cNvSpPr>
                <a:spLocks noChangeArrowheads="1"/>
              </p:cNvSpPr>
              <p:nvPr/>
            </p:nvSpPr>
            <p:spPr bwMode="auto">
              <a:xfrm>
                <a:off x="1334" y="2054"/>
                <a:ext cx="64"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34" name="Line 27"/>
              <p:cNvSpPr>
                <a:spLocks noChangeShapeType="1"/>
              </p:cNvSpPr>
              <p:nvPr/>
            </p:nvSpPr>
            <p:spPr bwMode="auto">
              <a:xfrm flipH="1">
                <a:off x="734" y="2089"/>
                <a:ext cx="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62172" name="Text Box 28"/>
            <p:cNvSpPr txBox="1">
              <a:spLocks noChangeArrowheads="1"/>
            </p:cNvSpPr>
            <p:nvPr/>
          </p:nvSpPr>
          <p:spPr bwMode="auto">
            <a:xfrm>
              <a:off x="672" y="2544"/>
              <a:ext cx="174" cy="309"/>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itchFamily="18" charset="0"/>
                </a:rPr>
                <a:t>-</a:t>
              </a:r>
            </a:p>
          </p:txBody>
        </p:sp>
        <p:sp>
          <p:nvSpPr>
            <p:cNvPr id="262173" name="Text Box 29"/>
            <p:cNvSpPr txBox="1">
              <a:spLocks noChangeArrowheads="1"/>
            </p:cNvSpPr>
            <p:nvPr/>
          </p:nvSpPr>
          <p:spPr bwMode="auto">
            <a:xfrm>
              <a:off x="2418" y="2074"/>
              <a:ext cx="174" cy="309"/>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itchFamily="18" charset="0"/>
                </a:rPr>
                <a:t>+</a:t>
              </a:r>
            </a:p>
          </p:txBody>
        </p:sp>
        <p:sp>
          <p:nvSpPr>
            <p:cNvPr id="262174" name="Text Box 30"/>
            <p:cNvSpPr txBox="1">
              <a:spLocks noChangeArrowheads="1"/>
            </p:cNvSpPr>
            <p:nvPr/>
          </p:nvSpPr>
          <p:spPr bwMode="auto">
            <a:xfrm>
              <a:off x="2418" y="2592"/>
              <a:ext cx="174" cy="309"/>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itchFamily="18" charset="0"/>
                </a:rPr>
                <a:t>-</a:t>
              </a:r>
            </a:p>
          </p:txBody>
        </p:sp>
        <p:sp>
          <p:nvSpPr>
            <p:cNvPr id="17528" name="Rectangle 31"/>
            <p:cNvSpPr>
              <a:spLocks noChangeArrowheads="1"/>
            </p:cNvSpPr>
            <p:nvPr/>
          </p:nvSpPr>
          <p:spPr bwMode="auto">
            <a:xfrm>
              <a:off x="1136" y="1775"/>
              <a:ext cx="1042" cy="1290"/>
            </a:xfrm>
            <a:prstGeom prst="rect">
              <a:avLst/>
            </a:prstGeom>
            <a:noFill/>
            <a:ln w="38100">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7529" name="Group 32"/>
            <p:cNvGrpSpPr>
              <a:grpSpLocks/>
            </p:cNvGrpSpPr>
            <p:nvPr/>
          </p:nvGrpSpPr>
          <p:grpSpPr bwMode="auto">
            <a:xfrm>
              <a:off x="1678" y="2919"/>
              <a:ext cx="866" cy="68"/>
              <a:chOff x="1678" y="2919"/>
              <a:chExt cx="866" cy="68"/>
            </a:xfrm>
          </p:grpSpPr>
          <p:sp>
            <p:nvSpPr>
              <p:cNvPr id="17530" name="Oval 33"/>
              <p:cNvSpPr>
                <a:spLocks noChangeArrowheads="1"/>
              </p:cNvSpPr>
              <p:nvPr/>
            </p:nvSpPr>
            <p:spPr bwMode="auto">
              <a:xfrm>
                <a:off x="2476" y="2919"/>
                <a:ext cx="68" cy="6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31" name="Line 34"/>
              <p:cNvSpPr>
                <a:spLocks noChangeShapeType="1"/>
              </p:cNvSpPr>
              <p:nvPr/>
            </p:nvSpPr>
            <p:spPr bwMode="auto">
              <a:xfrm flipH="1">
                <a:off x="1678" y="2931"/>
                <a:ext cx="79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9" name="Group 35"/>
          <p:cNvGrpSpPr>
            <a:grpSpLocks/>
          </p:cNvGrpSpPr>
          <p:nvPr/>
        </p:nvGrpSpPr>
        <p:grpSpPr bwMode="auto">
          <a:xfrm>
            <a:off x="5580063" y="514350"/>
            <a:ext cx="3276600" cy="2189163"/>
            <a:chOff x="3427" y="1496"/>
            <a:chExt cx="2064" cy="1839"/>
          </a:xfrm>
        </p:grpSpPr>
        <p:sp>
          <p:nvSpPr>
            <p:cNvPr id="262180" name="Text Box 36"/>
            <p:cNvSpPr txBox="1">
              <a:spLocks noChangeArrowheads="1"/>
            </p:cNvSpPr>
            <p:nvPr/>
          </p:nvSpPr>
          <p:spPr bwMode="auto">
            <a:xfrm>
              <a:off x="4312" y="2295"/>
              <a:ext cx="728" cy="309"/>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i="1" dirty="0">
                  <a:effectLst>
                    <a:outerShdw blurRad="38100" dist="38100" dir="2700000" algn="tl">
                      <a:srgbClr val="C0C0C0"/>
                    </a:outerShdw>
                  </a:effectLst>
                  <a:latin typeface="Times New Roman" pitchFamily="18" charset="0"/>
                  <a:sym typeface="Symbol" pitchFamily="18" charset="2"/>
                </a:rPr>
                <a:t>r</a:t>
              </a:r>
              <a:r>
                <a:rPr kumimoji="1" lang="zh-CN" altLang="zh-CN" b="1" dirty="0">
                  <a:effectLst>
                    <a:outerShdw blurRad="38100" dist="38100" dir="2700000" algn="tl">
                      <a:srgbClr val="C0C0C0"/>
                    </a:outerShdw>
                  </a:effectLst>
                  <a:latin typeface="Times New Roman" pitchFamily="18" charset="0"/>
                  <a:sym typeface="Symbol" pitchFamily="18" charset="2"/>
                </a:rPr>
                <a:t> </a:t>
              </a:r>
              <a:r>
                <a:rPr kumimoji="1" lang="en-US" altLang="zh-CN" b="1" i="1" dirty="0">
                  <a:effectLst>
                    <a:outerShdw blurRad="38100" dist="38100" dir="2700000" algn="tl">
                      <a:srgbClr val="C0C0C0"/>
                    </a:outerShdw>
                  </a:effectLst>
                  <a:latin typeface="Times New Roman" pitchFamily="18" charset="0"/>
                </a:rPr>
                <a:t>I</a:t>
              </a:r>
              <a:r>
                <a:rPr kumimoji="1" lang="en-US" altLang="zh-CN" b="1" baseline="-25000" dirty="0">
                  <a:effectLst>
                    <a:outerShdw blurRad="38100" dist="38100" dir="2700000" algn="tl">
                      <a:srgbClr val="C0C0C0"/>
                    </a:outerShdw>
                  </a:effectLst>
                  <a:latin typeface="Times New Roman" pitchFamily="18" charset="0"/>
                </a:rPr>
                <a:t>1</a:t>
              </a:r>
              <a:endParaRPr kumimoji="1" lang="en-US" altLang="zh-CN" b="1" dirty="0">
                <a:effectLst>
                  <a:outerShdw blurRad="38100" dist="38100" dir="2700000" algn="tl">
                    <a:srgbClr val="C0C0C0"/>
                  </a:outerShdw>
                </a:effectLst>
                <a:latin typeface="Times New Roman" pitchFamily="18" charset="0"/>
              </a:endParaRPr>
            </a:p>
          </p:txBody>
        </p:sp>
        <p:sp>
          <p:nvSpPr>
            <p:cNvPr id="262181" name="Text Box 37"/>
            <p:cNvSpPr txBox="1">
              <a:spLocks noChangeArrowheads="1"/>
            </p:cNvSpPr>
            <p:nvPr/>
          </p:nvSpPr>
          <p:spPr bwMode="auto">
            <a:xfrm>
              <a:off x="3810" y="3026"/>
              <a:ext cx="1085" cy="309"/>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a:solidFill>
                    <a:srgbClr val="CC0000"/>
                  </a:solidFill>
                  <a:effectLst>
                    <a:outerShdw blurRad="38100" dist="38100" dir="2700000" algn="tl">
                      <a:srgbClr val="C0C0C0"/>
                    </a:outerShdw>
                  </a:effectLst>
                  <a:latin typeface="Times New Roman" pitchFamily="18" charset="0"/>
                </a:rPr>
                <a:t>(b)CCVS</a:t>
              </a:r>
              <a:endParaRPr kumimoji="1" lang="en-US" altLang="zh-CN" b="1">
                <a:effectLst>
                  <a:outerShdw blurRad="38100" dist="38100" dir="2700000" algn="tl">
                    <a:srgbClr val="C0C0C0"/>
                  </a:outerShdw>
                </a:effectLst>
                <a:latin typeface="Times New Roman" pitchFamily="18" charset="0"/>
              </a:endParaRPr>
            </a:p>
          </p:txBody>
        </p:sp>
        <p:grpSp>
          <p:nvGrpSpPr>
            <p:cNvPr id="17485" name="Group 38"/>
            <p:cNvGrpSpPr>
              <a:grpSpLocks/>
            </p:cNvGrpSpPr>
            <p:nvPr/>
          </p:nvGrpSpPr>
          <p:grpSpPr bwMode="auto">
            <a:xfrm>
              <a:off x="4423" y="1995"/>
              <a:ext cx="866" cy="68"/>
              <a:chOff x="4423" y="1995"/>
              <a:chExt cx="866" cy="68"/>
            </a:xfrm>
          </p:grpSpPr>
          <p:sp>
            <p:nvSpPr>
              <p:cNvPr id="17510" name="Oval 39"/>
              <p:cNvSpPr>
                <a:spLocks noChangeArrowheads="1"/>
              </p:cNvSpPr>
              <p:nvPr/>
            </p:nvSpPr>
            <p:spPr bwMode="auto">
              <a:xfrm>
                <a:off x="5221" y="1995"/>
                <a:ext cx="68" cy="6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11" name="Line 40"/>
              <p:cNvSpPr>
                <a:spLocks noChangeShapeType="1"/>
              </p:cNvSpPr>
              <p:nvPr/>
            </p:nvSpPr>
            <p:spPr bwMode="auto">
              <a:xfrm flipH="1">
                <a:off x="4423" y="2007"/>
                <a:ext cx="79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486" name="Oval 41"/>
            <p:cNvSpPr>
              <a:spLocks noChangeArrowheads="1"/>
            </p:cNvSpPr>
            <p:nvPr/>
          </p:nvSpPr>
          <p:spPr bwMode="auto">
            <a:xfrm>
              <a:off x="3475" y="2790"/>
              <a:ext cx="63"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87" name="Line 42"/>
            <p:cNvSpPr>
              <a:spLocks noChangeShapeType="1"/>
            </p:cNvSpPr>
            <p:nvPr/>
          </p:nvSpPr>
          <p:spPr bwMode="auto">
            <a:xfrm flipH="1">
              <a:off x="3513" y="2840"/>
              <a:ext cx="58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488" name="Group 43"/>
            <p:cNvGrpSpPr>
              <a:grpSpLocks/>
            </p:cNvGrpSpPr>
            <p:nvPr/>
          </p:nvGrpSpPr>
          <p:grpSpPr bwMode="auto">
            <a:xfrm>
              <a:off x="4228" y="2013"/>
              <a:ext cx="315" cy="864"/>
              <a:chOff x="4228" y="2013"/>
              <a:chExt cx="315" cy="864"/>
            </a:xfrm>
          </p:grpSpPr>
          <p:grpSp>
            <p:nvGrpSpPr>
              <p:cNvPr id="17506" name="Group 44"/>
              <p:cNvGrpSpPr>
                <a:grpSpLocks/>
              </p:cNvGrpSpPr>
              <p:nvPr/>
            </p:nvGrpSpPr>
            <p:grpSpPr bwMode="auto">
              <a:xfrm>
                <a:off x="4294" y="2013"/>
                <a:ext cx="249" cy="864"/>
                <a:chOff x="1266" y="2184"/>
                <a:chExt cx="312" cy="864"/>
              </a:xfrm>
            </p:grpSpPr>
            <p:sp>
              <p:nvSpPr>
                <p:cNvPr id="17508" name="Line 45"/>
                <p:cNvSpPr>
                  <a:spLocks noChangeShapeType="1"/>
                </p:cNvSpPr>
                <p:nvPr/>
              </p:nvSpPr>
              <p:spPr bwMode="auto">
                <a:xfrm>
                  <a:off x="1428" y="2184"/>
                  <a:ext cx="0" cy="86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09" name="AutoShape 46"/>
                <p:cNvSpPr>
                  <a:spLocks noChangeArrowheads="1"/>
                </p:cNvSpPr>
                <p:nvPr/>
              </p:nvSpPr>
              <p:spPr bwMode="auto">
                <a:xfrm rot="-5400000">
                  <a:off x="1218" y="2454"/>
                  <a:ext cx="408" cy="312"/>
                </a:xfrm>
                <a:prstGeom prst="flowChartDecision">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62191" name="Text Box 47"/>
              <p:cNvSpPr txBox="1">
                <a:spLocks noChangeArrowheads="1"/>
              </p:cNvSpPr>
              <p:nvPr/>
            </p:nvSpPr>
            <p:spPr bwMode="auto">
              <a:xfrm>
                <a:off x="4228" y="2116"/>
                <a:ext cx="199" cy="544"/>
              </a:xfrm>
              <a:prstGeom prst="rect">
                <a:avLst/>
              </a:prstGeom>
              <a:noFill/>
              <a:ln w="38100">
                <a:noFill/>
                <a:miter lim="800000"/>
                <a:headEnd/>
                <a:tailEnd/>
              </a:ln>
              <a:effec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75000"/>
                  </a:lnSpc>
                  <a:spcBef>
                    <a:spcPct val="50000"/>
                  </a:spcBef>
                  <a:defRPr/>
                </a:pPr>
                <a:r>
                  <a:rPr kumimoji="1" lang="en-US" altLang="zh-CN" b="1">
                    <a:effectLst>
                      <a:outerShdw blurRad="38100" dist="38100" dir="2700000" algn="tl">
                        <a:srgbClr val="C0C0C0"/>
                      </a:outerShdw>
                    </a:effectLst>
                    <a:latin typeface="Times New Roman" pitchFamily="18" charset="0"/>
                  </a:rPr>
                  <a:t>+</a:t>
                </a:r>
              </a:p>
              <a:p>
                <a:pPr algn="ctr" eaLnBrk="1" hangingPunct="1">
                  <a:lnSpc>
                    <a:spcPct val="75000"/>
                  </a:lnSpc>
                  <a:spcBef>
                    <a:spcPct val="50000"/>
                  </a:spcBef>
                  <a:defRPr/>
                </a:pPr>
                <a:r>
                  <a:rPr kumimoji="1" lang="en-US" altLang="zh-CN" b="1">
                    <a:effectLst>
                      <a:outerShdw blurRad="38100" dist="38100" dir="2700000" algn="tl">
                        <a:srgbClr val="C0C0C0"/>
                      </a:outerShdw>
                    </a:effectLst>
                    <a:latin typeface="Times New Roman" pitchFamily="18" charset="0"/>
                  </a:rPr>
                  <a:t>_</a:t>
                </a:r>
              </a:p>
            </p:txBody>
          </p:sp>
        </p:grpSp>
        <p:sp>
          <p:nvSpPr>
            <p:cNvPr id="262192" name="Text Box 48"/>
            <p:cNvSpPr txBox="1">
              <a:spLocks noChangeArrowheads="1"/>
            </p:cNvSpPr>
            <p:nvPr/>
          </p:nvSpPr>
          <p:spPr bwMode="auto">
            <a:xfrm>
              <a:off x="3444" y="2225"/>
              <a:ext cx="425" cy="308"/>
            </a:xfrm>
            <a:prstGeom prst="rect">
              <a:avLst/>
            </a:prstGeom>
            <a:noFill/>
            <a:ln w="38100">
              <a:noFill/>
              <a:miter lim="800000"/>
              <a:headEnd/>
              <a:tailEnd/>
            </a:ln>
            <a:effectLst/>
          </p:spPr>
          <p:txBody>
            <a:bodyPr wrap="none"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pitchFamily="18" charset="0"/>
                </a:rPr>
                <a:t>U</a:t>
              </a:r>
              <a:r>
                <a:rPr kumimoji="1" lang="en-US" altLang="zh-CN" b="1" baseline="-25000">
                  <a:effectLst>
                    <a:outerShdw blurRad="38100" dist="38100" dir="2700000" algn="tl">
                      <a:srgbClr val="C0C0C0"/>
                    </a:outerShdw>
                  </a:effectLst>
                  <a:latin typeface="Times New Roman" pitchFamily="18" charset="0"/>
                </a:rPr>
                <a:t>1</a:t>
              </a:r>
              <a:r>
                <a:rPr kumimoji="1" lang="en-US" altLang="zh-CN" b="1">
                  <a:effectLst>
                    <a:outerShdw blurRad="38100" dist="38100" dir="2700000" algn="tl">
                      <a:srgbClr val="C0C0C0"/>
                    </a:outerShdw>
                  </a:effectLst>
                  <a:latin typeface="Times New Roman" pitchFamily="18" charset="0"/>
                </a:rPr>
                <a:t>=0</a:t>
              </a:r>
            </a:p>
          </p:txBody>
        </p:sp>
        <p:sp>
          <p:nvSpPr>
            <p:cNvPr id="262193" name="Text Box 49"/>
            <p:cNvSpPr txBox="1">
              <a:spLocks noChangeArrowheads="1"/>
            </p:cNvSpPr>
            <p:nvPr/>
          </p:nvSpPr>
          <p:spPr bwMode="auto">
            <a:xfrm>
              <a:off x="5044" y="2241"/>
              <a:ext cx="447" cy="308"/>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pitchFamily="18" charset="0"/>
                </a:rPr>
                <a:t>U</a:t>
              </a:r>
              <a:r>
                <a:rPr kumimoji="1" lang="en-US" altLang="zh-CN" b="1" baseline="-25000">
                  <a:effectLst>
                    <a:outerShdw blurRad="38100" dist="38100" dir="2700000" algn="tl">
                      <a:srgbClr val="C0C0C0"/>
                    </a:outerShdw>
                  </a:effectLst>
                  <a:latin typeface="Times New Roman" pitchFamily="18" charset="0"/>
                </a:rPr>
                <a:t>2</a:t>
              </a:r>
              <a:endParaRPr kumimoji="1" lang="en-US" altLang="zh-CN" b="1">
                <a:effectLst>
                  <a:outerShdw blurRad="38100" dist="38100" dir="2700000" algn="tl">
                    <a:srgbClr val="C0C0C0"/>
                  </a:outerShdw>
                </a:effectLst>
                <a:latin typeface="Times New Roman" pitchFamily="18" charset="0"/>
              </a:endParaRPr>
            </a:p>
          </p:txBody>
        </p:sp>
        <p:sp>
          <p:nvSpPr>
            <p:cNvPr id="17491" name="Line 50"/>
            <p:cNvSpPr>
              <a:spLocks noChangeShapeType="1"/>
            </p:cNvSpPr>
            <p:nvPr/>
          </p:nvSpPr>
          <p:spPr bwMode="auto">
            <a:xfrm>
              <a:off x="3475" y="1869"/>
              <a:ext cx="34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92" name="Line 51"/>
            <p:cNvSpPr>
              <a:spLocks noChangeShapeType="1"/>
            </p:cNvSpPr>
            <p:nvPr/>
          </p:nvSpPr>
          <p:spPr bwMode="auto">
            <a:xfrm flipH="1">
              <a:off x="4999" y="1869"/>
              <a:ext cx="3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2196" name="Text Box 52"/>
            <p:cNvSpPr txBox="1">
              <a:spLocks noChangeArrowheads="1"/>
            </p:cNvSpPr>
            <p:nvPr/>
          </p:nvSpPr>
          <p:spPr bwMode="auto">
            <a:xfrm>
              <a:off x="4926" y="1496"/>
              <a:ext cx="421" cy="309"/>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pitchFamily="18" charset="0"/>
                </a:rPr>
                <a:t>I</a:t>
              </a:r>
              <a:r>
                <a:rPr kumimoji="1" lang="en-US" altLang="zh-CN" b="1" baseline="-25000">
                  <a:effectLst>
                    <a:outerShdw blurRad="38100" dist="38100" dir="2700000" algn="tl">
                      <a:srgbClr val="C0C0C0"/>
                    </a:outerShdw>
                  </a:effectLst>
                  <a:latin typeface="Times New Roman" pitchFamily="18" charset="0"/>
                </a:rPr>
                <a:t>2</a:t>
              </a:r>
              <a:endParaRPr kumimoji="1" lang="en-US" altLang="zh-CN" b="1">
                <a:effectLst>
                  <a:outerShdw blurRad="38100" dist="38100" dir="2700000" algn="tl">
                    <a:srgbClr val="C0C0C0"/>
                  </a:outerShdw>
                </a:effectLst>
                <a:latin typeface="Times New Roman" pitchFamily="18" charset="0"/>
              </a:endParaRPr>
            </a:p>
          </p:txBody>
        </p:sp>
        <p:sp>
          <p:nvSpPr>
            <p:cNvPr id="262197" name="Text Box 53"/>
            <p:cNvSpPr txBox="1">
              <a:spLocks noChangeArrowheads="1"/>
            </p:cNvSpPr>
            <p:nvPr/>
          </p:nvSpPr>
          <p:spPr bwMode="auto">
            <a:xfrm>
              <a:off x="3482" y="1525"/>
              <a:ext cx="664" cy="311"/>
            </a:xfrm>
            <a:prstGeom prst="rect">
              <a:avLst/>
            </a:prstGeom>
            <a:noFill/>
            <a:ln w="38100">
              <a:noFill/>
              <a:miter lim="800000"/>
              <a:headEnd/>
              <a:tailEnd/>
            </a:ln>
            <a:effectLst/>
          </p:spPr>
          <p:txBody>
            <a:bodyPr anchor="ct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pitchFamily="18" charset="0"/>
                </a:rPr>
                <a:t>I</a:t>
              </a:r>
              <a:r>
                <a:rPr kumimoji="1" lang="en-US" altLang="zh-CN" b="1" baseline="-25000">
                  <a:effectLst>
                    <a:outerShdw blurRad="38100" dist="38100" dir="2700000" algn="tl">
                      <a:srgbClr val="C0C0C0"/>
                    </a:outerShdw>
                  </a:effectLst>
                  <a:latin typeface="Times New Roman" pitchFamily="18" charset="0"/>
                </a:rPr>
                <a:t>1</a:t>
              </a:r>
              <a:endParaRPr kumimoji="1" lang="en-US" altLang="zh-CN" b="1">
                <a:effectLst>
                  <a:outerShdw blurRad="38100" dist="38100" dir="2700000" algn="tl">
                    <a:srgbClr val="C0C0C0"/>
                  </a:outerShdw>
                </a:effectLst>
                <a:latin typeface="Times New Roman" pitchFamily="18" charset="0"/>
              </a:endParaRPr>
            </a:p>
          </p:txBody>
        </p:sp>
        <p:sp>
          <p:nvSpPr>
            <p:cNvPr id="262198" name="Text Box 54"/>
            <p:cNvSpPr txBox="1">
              <a:spLocks noChangeArrowheads="1"/>
            </p:cNvSpPr>
            <p:nvPr/>
          </p:nvSpPr>
          <p:spPr bwMode="auto">
            <a:xfrm>
              <a:off x="3427" y="1945"/>
              <a:ext cx="174" cy="311"/>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itchFamily="18" charset="0"/>
                </a:rPr>
                <a:t>+</a:t>
              </a:r>
            </a:p>
          </p:txBody>
        </p:sp>
        <p:sp>
          <p:nvSpPr>
            <p:cNvPr id="17496" name="Oval 55"/>
            <p:cNvSpPr>
              <a:spLocks noChangeArrowheads="1"/>
            </p:cNvSpPr>
            <p:nvPr/>
          </p:nvSpPr>
          <p:spPr bwMode="auto">
            <a:xfrm>
              <a:off x="3451" y="1960"/>
              <a:ext cx="64"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97" name="Line 56"/>
            <p:cNvSpPr>
              <a:spLocks noChangeShapeType="1"/>
            </p:cNvSpPr>
            <p:nvPr/>
          </p:nvSpPr>
          <p:spPr bwMode="auto">
            <a:xfrm flipH="1">
              <a:off x="3489" y="2010"/>
              <a:ext cx="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2201" name="Text Box 57"/>
            <p:cNvSpPr txBox="1">
              <a:spLocks noChangeArrowheads="1"/>
            </p:cNvSpPr>
            <p:nvPr/>
          </p:nvSpPr>
          <p:spPr bwMode="auto">
            <a:xfrm>
              <a:off x="3427" y="2466"/>
              <a:ext cx="174" cy="309"/>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itchFamily="18" charset="0"/>
                </a:rPr>
                <a:t>-</a:t>
              </a:r>
            </a:p>
          </p:txBody>
        </p:sp>
        <p:sp>
          <p:nvSpPr>
            <p:cNvPr id="262202" name="Text Box 58"/>
            <p:cNvSpPr txBox="1">
              <a:spLocks noChangeArrowheads="1"/>
            </p:cNvSpPr>
            <p:nvPr/>
          </p:nvSpPr>
          <p:spPr bwMode="auto">
            <a:xfrm>
              <a:off x="5173" y="1993"/>
              <a:ext cx="174" cy="311"/>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itchFamily="18" charset="0"/>
                </a:rPr>
                <a:t>+</a:t>
              </a:r>
            </a:p>
          </p:txBody>
        </p:sp>
        <p:sp>
          <p:nvSpPr>
            <p:cNvPr id="262203" name="Text Box 59"/>
            <p:cNvSpPr txBox="1">
              <a:spLocks noChangeArrowheads="1"/>
            </p:cNvSpPr>
            <p:nvPr/>
          </p:nvSpPr>
          <p:spPr bwMode="auto">
            <a:xfrm>
              <a:off x="5173" y="2514"/>
              <a:ext cx="174" cy="309"/>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itchFamily="18" charset="0"/>
                </a:rPr>
                <a:t>-</a:t>
              </a:r>
            </a:p>
          </p:txBody>
        </p:sp>
        <p:sp>
          <p:nvSpPr>
            <p:cNvPr id="17501" name="Rectangle 60"/>
            <p:cNvSpPr>
              <a:spLocks noChangeArrowheads="1"/>
            </p:cNvSpPr>
            <p:nvPr/>
          </p:nvSpPr>
          <p:spPr bwMode="auto">
            <a:xfrm>
              <a:off x="3954" y="1696"/>
              <a:ext cx="979" cy="1290"/>
            </a:xfrm>
            <a:prstGeom prst="rect">
              <a:avLst/>
            </a:prstGeom>
            <a:noFill/>
            <a:ln w="38100">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7502" name="Group 61"/>
            <p:cNvGrpSpPr>
              <a:grpSpLocks/>
            </p:cNvGrpSpPr>
            <p:nvPr/>
          </p:nvGrpSpPr>
          <p:grpSpPr bwMode="auto">
            <a:xfrm>
              <a:off x="4433" y="2840"/>
              <a:ext cx="866" cy="68"/>
              <a:chOff x="4433" y="2840"/>
              <a:chExt cx="866" cy="68"/>
            </a:xfrm>
          </p:grpSpPr>
          <p:sp>
            <p:nvSpPr>
              <p:cNvPr id="17504" name="Oval 62"/>
              <p:cNvSpPr>
                <a:spLocks noChangeArrowheads="1"/>
              </p:cNvSpPr>
              <p:nvPr/>
            </p:nvSpPr>
            <p:spPr bwMode="auto">
              <a:xfrm>
                <a:off x="5231" y="2840"/>
                <a:ext cx="68" cy="6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05" name="Line 63"/>
              <p:cNvSpPr>
                <a:spLocks noChangeShapeType="1"/>
              </p:cNvSpPr>
              <p:nvPr/>
            </p:nvSpPr>
            <p:spPr bwMode="auto">
              <a:xfrm flipH="1">
                <a:off x="4433" y="2852"/>
                <a:ext cx="79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503" name="Line 64"/>
            <p:cNvSpPr>
              <a:spLocks noChangeShapeType="1"/>
            </p:cNvSpPr>
            <p:nvPr/>
          </p:nvSpPr>
          <p:spPr bwMode="auto">
            <a:xfrm>
              <a:off x="4100" y="2010"/>
              <a:ext cx="0" cy="8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0837" name="Group 135"/>
          <p:cNvGrpSpPr>
            <a:grpSpLocks/>
          </p:cNvGrpSpPr>
          <p:nvPr/>
        </p:nvGrpSpPr>
        <p:grpSpPr bwMode="auto">
          <a:xfrm>
            <a:off x="1150938" y="2722563"/>
            <a:ext cx="3362325" cy="2220912"/>
            <a:chOff x="725" y="2287"/>
            <a:chExt cx="2118" cy="1865"/>
          </a:xfrm>
        </p:grpSpPr>
        <p:sp>
          <p:nvSpPr>
            <p:cNvPr id="262211" name="Text Box 67"/>
            <p:cNvSpPr txBox="1">
              <a:spLocks noChangeArrowheads="1"/>
            </p:cNvSpPr>
            <p:nvPr/>
          </p:nvSpPr>
          <p:spPr bwMode="auto">
            <a:xfrm>
              <a:off x="1102" y="3841"/>
              <a:ext cx="1464" cy="311"/>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a:solidFill>
                    <a:srgbClr val="CC0000"/>
                  </a:solidFill>
                  <a:effectLst>
                    <a:outerShdw blurRad="38100" dist="38100" dir="2700000" algn="tl">
                      <a:srgbClr val="C0C0C0"/>
                    </a:outerShdw>
                  </a:effectLst>
                  <a:latin typeface="Times New Roman" pitchFamily="18" charset="0"/>
                </a:rPr>
                <a:t>(c) VCCS</a:t>
              </a:r>
              <a:endParaRPr kumimoji="1" lang="en-US" altLang="zh-CN" b="1">
                <a:solidFill>
                  <a:schemeClr val="accent2"/>
                </a:solidFill>
                <a:effectLst>
                  <a:outerShdw blurRad="38100" dist="38100" dir="2700000" algn="tl">
                    <a:srgbClr val="C0C0C0"/>
                  </a:outerShdw>
                </a:effectLst>
                <a:latin typeface="Times New Roman" pitchFamily="18" charset="0"/>
              </a:endParaRPr>
            </a:p>
          </p:txBody>
        </p:sp>
        <p:sp>
          <p:nvSpPr>
            <p:cNvPr id="262212" name="Text Box 68"/>
            <p:cNvSpPr txBox="1">
              <a:spLocks noChangeArrowheads="1"/>
            </p:cNvSpPr>
            <p:nvPr/>
          </p:nvSpPr>
          <p:spPr bwMode="auto">
            <a:xfrm>
              <a:off x="1956" y="3078"/>
              <a:ext cx="343" cy="309"/>
            </a:xfrm>
            <a:prstGeom prst="rect">
              <a:avLst/>
            </a:prstGeom>
            <a:noFill/>
            <a:ln w="38100">
              <a:noFill/>
              <a:miter lim="800000"/>
              <a:headEnd/>
              <a:tailEnd/>
            </a:ln>
            <a:effectLst/>
          </p:spPr>
          <p:txBody>
            <a:bodyPr wrap="none"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pitchFamily="18" charset="0"/>
                  <a:sym typeface="Symbol" pitchFamily="18" charset="2"/>
                </a:rPr>
                <a:t>g</a:t>
              </a:r>
              <a:r>
                <a:rPr kumimoji="1" lang="en-US" altLang="zh-CN" b="1" i="1">
                  <a:effectLst>
                    <a:outerShdw blurRad="38100" dist="38100" dir="2700000" algn="tl">
                      <a:srgbClr val="C0C0C0"/>
                    </a:outerShdw>
                  </a:effectLst>
                  <a:latin typeface="Times New Roman" pitchFamily="18" charset="0"/>
                </a:rPr>
                <a:t>U</a:t>
              </a:r>
              <a:r>
                <a:rPr kumimoji="1" lang="en-US" altLang="zh-CN" b="1" baseline="-25000">
                  <a:effectLst>
                    <a:outerShdw blurRad="38100" dist="38100" dir="2700000" algn="tl">
                      <a:srgbClr val="C0C0C0"/>
                    </a:outerShdw>
                  </a:effectLst>
                  <a:latin typeface="Times New Roman" pitchFamily="18" charset="0"/>
                </a:rPr>
                <a:t>1</a:t>
              </a:r>
              <a:endParaRPr kumimoji="1" lang="en-US" altLang="zh-CN" b="1">
                <a:effectLst>
                  <a:outerShdw blurRad="38100" dist="38100" dir="2700000" algn="tl">
                    <a:srgbClr val="C0C0C0"/>
                  </a:outerShdw>
                </a:effectLst>
                <a:latin typeface="Times New Roman" pitchFamily="18" charset="0"/>
              </a:endParaRPr>
            </a:p>
          </p:txBody>
        </p:sp>
        <p:grpSp>
          <p:nvGrpSpPr>
            <p:cNvPr id="17453" name="Group 69"/>
            <p:cNvGrpSpPr>
              <a:grpSpLocks/>
            </p:cNvGrpSpPr>
            <p:nvPr/>
          </p:nvGrpSpPr>
          <p:grpSpPr bwMode="auto">
            <a:xfrm>
              <a:off x="1775" y="2786"/>
              <a:ext cx="866" cy="68"/>
              <a:chOff x="1489" y="804"/>
              <a:chExt cx="866" cy="68"/>
            </a:xfrm>
          </p:grpSpPr>
          <p:sp>
            <p:nvSpPr>
              <p:cNvPr id="17481" name="Oval 70"/>
              <p:cNvSpPr>
                <a:spLocks noChangeArrowheads="1"/>
              </p:cNvSpPr>
              <p:nvPr/>
            </p:nvSpPr>
            <p:spPr bwMode="auto">
              <a:xfrm>
                <a:off x="2287" y="804"/>
                <a:ext cx="68" cy="6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82" name="Line 71"/>
              <p:cNvSpPr>
                <a:spLocks noChangeShapeType="1"/>
              </p:cNvSpPr>
              <p:nvPr/>
            </p:nvSpPr>
            <p:spPr bwMode="auto">
              <a:xfrm flipH="1">
                <a:off x="1489" y="816"/>
                <a:ext cx="79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454" name="Group 72"/>
            <p:cNvGrpSpPr>
              <a:grpSpLocks/>
            </p:cNvGrpSpPr>
            <p:nvPr/>
          </p:nvGrpSpPr>
          <p:grpSpPr bwMode="auto">
            <a:xfrm>
              <a:off x="827" y="3581"/>
              <a:ext cx="688" cy="74"/>
              <a:chOff x="541" y="1599"/>
              <a:chExt cx="688" cy="74"/>
            </a:xfrm>
          </p:grpSpPr>
          <p:sp>
            <p:nvSpPr>
              <p:cNvPr id="17478" name="Oval 73"/>
              <p:cNvSpPr>
                <a:spLocks noChangeArrowheads="1"/>
              </p:cNvSpPr>
              <p:nvPr/>
            </p:nvSpPr>
            <p:spPr bwMode="auto">
              <a:xfrm>
                <a:off x="541" y="1599"/>
                <a:ext cx="63"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79" name="Oval 74"/>
              <p:cNvSpPr>
                <a:spLocks noChangeArrowheads="1"/>
              </p:cNvSpPr>
              <p:nvPr/>
            </p:nvSpPr>
            <p:spPr bwMode="auto">
              <a:xfrm>
                <a:off x="1166" y="1614"/>
                <a:ext cx="63"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80" name="Line 75"/>
              <p:cNvSpPr>
                <a:spLocks noChangeShapeType="1"/>
              </p:cNvSpPr>
              <p:nvPr/>
            </p:nvSpPr>
            <p:spPr bwMode="auto">
              <a:xfrm flipH="1">
                <a:off x="579" y="1649"/>
                <a:ext cx="58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62220" name="Text Box 76"/>
            <p:cNvSpPr txBox="1">
              <a:spLocks noChangeArrowheads="1"/>
            </p:cNvSpPr>
            <p:nvPr/>
          </p:nvSpPr>
          <p:spPr bwMode="auto">
            <a:xfrm>
              <a:off x="725" y="3002"/>
              <a:ext cx="270" cy="312"/>
            </a:xfrm>
            <a:prstGeom prst="rect">
              <a:avLst/>
            </a:prstGeom>
            <a:noFill/>
            <a:ln w="38100">
              <a:noFill/>
              <a:miter lim="800000"/>
              <a:headEnd/>
              <a:tailEnd/>
            </a:ln>
            <a:effectLst/>
          </p:spPr>
          <p:txBody>
            <a:bodyPr wrap="none"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pitchFamily="18" charset="0"/>
                </a:rPr>
                <a:t>U</a:t>
              </a:r>
              <a:r>
                <a:rPr kumimoji="1" lang="en-US" altLang="zh-CN" b="1" baseline="-25000">
                  <a:effectLst>
                    <a:outerShdw blurRad="38100" dist="38100" dir="2700000" algn="tl">
                      <a:srgbClr val="C0C0C0"/>
                    </a:outerShdw>
                  </a:effectLst>
                  <a:latin typeface="Times New Roman" pitchFamily="18" charset="0"/>
                </a:rPr>
                <a:t>1</a:t>
              </a:r>
              <a:endParaRPr kumimoji="1" lang="en-US" altLang="zh-CN" b="1">
                <a:effectLst>
                  <a:outerShdw blurRad="38100" dist="38100" dir="2700000" algn="tl">
                    <a:srgbClr val="C0C0C0"/>
                  </a:outerShdw>
                </a:effectLst>
                <a:latin typeface="Times New Roman" pitchFamily="18" charset="0"/>
              </a:endParaRPr>
            </a:p>
          </p:txBody>
        </p:sp>
        <p:sp>
          <p:nvSpPr>
            <p:cNvPr id="262221" name="Text Box 77"/>
            <p:cNvSpPr txBox="1">
              <a:spLocks noChangeArrowheads="1"/>
            </p:cNvSpPr>
            <p:nvPr/>
          </p:nvSpPr>
          <p:spPr bwMode="auto">
            <a:xfrm>
              <a:off x="2396" y="3032"/>
              <a:ext cx="447" cy="309"/>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pitchFamily="18" charset="0"/>
                </a:rPr>
                <a:t>U</a:t>
              </a:r>
              <a:r>
                <a:rPr kumimoji="1" lang="en-US" altLang="zh-CN" b="1" baseline="-25000">
                  <a:effectLst>
                    <a:outerShdw blurRad="38100" dist="38100" dir="2700000" algn="tl">
                      <a:srgbClr val="C0C0C0"/>
                    </a:outerShdw>
                  </a:effectLst>
                  <a:latin typeface="Times New Roman" pitchFamily="18" charset="0"/>
                </a:rPr>
                <a:t>2</a:t>
              </a:r>
              <a:endParaRPr kumimoji="1" lang="en-US" altLang="zh-CN" b="1">
                <a:effectLst>
                  <a:outerShdw blurRad="38100" dist="38100" dir="2700000" algn="tl">
                    <a:srgbClr val="C0C0C0"/>
                  </a:outerShdw>
                </a:effectLst>
                <a:latin typeface="Times New Roman" pitchFamily="18" charset="0"/>
              </a:endParaRPr>
            </a:p>
          </p:txBody>
        </p:sp>
        <p:sp>
          <p:nvSpPr>
            <p:cNvPr id="17457" name="Line 78"/>
            <p:cNvSpPr>
              <a:spLocks noChangeShapeType="1"/>
            </p:cNvSpPr>
            <p:nvPr/>
          </p:nvSpPr>
          <p:spPr bwMode="auto">
            <a:xfrm>
              <a:off x="827" y="2660"/>
              <a:ext cx="34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8" name="Line 79"/>
            <p:cNvSpPr>
              <a:spLocks noChangeShapeType="1"/>
            </p:cNvSpPr>
            <p:nvPr/>
          </p:nvSpPr>
          <p:spPr bwMode="auto">
            <a:xfrm flipH="1">
              <a:off x="2351" y="2660"/>
              <a:ext cx="3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2224" name="Text Box 80"/>
            <p:cNvSpPr txBox="1">
              <a:spLocks noChangeArrowheads="1"/>
            </p:cNvSpPr>
            <p:nvPr/>
          </p:nvSpPr>
          <p:spPr bwMode="auto">
            <a:xfrm>
              <a:off x="2278" y="2287"/>
              <a:ext cx="421" cy="311"/>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pitchFamily="18" charset="0"/>
                </a:rPr>
                <a:t>I</a:t>
              </a:r>
              <a:r>
                <a:rPr kumimoji="1" lang="en-US" altLang="zh-CN" b="1" baseline="-25000">
                  <a:effectLst>
                    <a:outerShdw blurRad="38100" dist="38100" dir="2700000" algn="tl">
                      <a:srgbClr val="C0C0C0"/>
                    </a:outerShdw>
                  </a:effectLst>
                  <a:latin typeface="Times New Roman" pitchFamily="18" charset="0"/>
                </a:rPr>
                <a:t>2</a:t>
              </a:r>
              <a:endParaRPr kumimoji="1" lang="en-US" altLang="zh-CN" b="1">
                <a:effectLst>
                  <a:outerShdw blurRad="38100" dist="38100" dir="2700000" algn="tl">
                    <a:srgbClr val="C0C0C0"/>
                  </a:outerShdw>
                </a:effectLst>
                <a:latin typeface="Times New Roman" pitchFamily="18" charset="0"/>
              </a:endParaRPr>
            </a:p>
          </p:txBody>
        </p:sp>
        <p:sp>
          <p:nvSpPr>
            <p:cNvPr id="262225" name="Text Box 81"/>
            <p:cNvSpPr txBox="1">
              <a:spLocks noChangeArrowheads="1"/>
            </p:cNvSpPr>
            <p:nvPr/>
          </p:nvSpPr>
          <p:spPr bwMode="auto">
            <a:xfrm>
              <a:off x="731" y="2318"/>
              <a:ext cx="664" cy="309"/>
            </a:xfrm>
            <a:prstGeom prst="rect">
              <a:avLst/>
            </a:prstGeom>
            <a:noFill/>
            <a:ln w="38100">
              <a:noFill/>
              <a:miter lim="800000"/>
              <a:headEnd/>
              <a:tailEnd/>
            </a:ln>
            <a:effectLst/>
          </p:spPr>
          <p:txBody>
            <a:bodyPr anchor="ct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pitchFamily="18" charset="0"/>
                </a:rPr>
                <a:t>I</a:t>
              </a:r>
              <a:r>
                <a:rPr kumimoji="1" lang="en-US" altLang="zh-CN" b="1" baseline="-25000">
                  <a:effectLst>
                    <a:outerShdw blurRad="38100" dist="38100" dir="2700000" algn="tl">
                      <a:srgbClr val="C0C0C0"/>
                    </a:outerShdw>
                  </a:effectLst>
                  <a:latin typeface="Times New Roman" pitchFamily="18" charset="0"/>
                </a:rPr>
                <a:t>1</a:t>
              </a:r>
              <a:r>
                <a:rPr kumimoji="1" lang="en-US" altLang="zh-CN" b="1">
                  <a:effectLst>
                    <a:outerShdw blurRad="38100" dist="38100" dir="2700000" algn="tl">
                      <a:srgbClr val="C0C0C0"/>
                    </a:outerShdw>
                  </a:effectLst>
                  <a:latin typeface="Times New Roman" pitchFamily="18" charset="0"/>
                </a:rPr>
                <a:t>=0</a:t>
              </a:r>
            </a:p>
          </p:txBody>
        </p:sp>
        <p:sp>
          <p:nvSpPr>
            <p:cNvPr id="262226" name="Text Box 82"/>
            <p:cNvSpPr txBox="1">
              <a:spLocks noChangeArrowheads="1"/>
            </p:cNvSpPr>
            <p:nvPr/>
          </p:nvSpPr>
          <p:spPr bwMode="auto">
            <a:xfrm>
              <a:off x="779" y="2738"/>
              <a:ext cx="174" cy="309"/>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itchFamily="18" charset="0"/>
                </a:rPr>
                <a:t>+</a:t>
              </a:r>
            </a:p>
          </p:txBody>
        </p:sp>
        <p:grpSp>
          <p:nvGrpSpPr>
            <p:cNvPr id="17462" name="Group 83"/>
            <p:cNvGrpSpPr>
              <a:grpSpLocks/>
            </p:cNvGrpSpPr>
            <p:nvPr/>
          </p:nvGrpSpPr>
          <p:grpSpPr bwMode="auto">
            <a:xfrm>
              <a:off x="803" y="2751"/>
              <a:ext cx="702" cy="74"/>
              <a:chOff x="517" y="769"/>
              <a:chExt cx="702" cy="74"/>
            </a:xfrm>
          </p:grpSpPr>
          <p:sp>
            <p:nvSpPr>
              <p:cNvPr id="17475" name="Oval 84"/>
              <p:cNvSpPr>
                <a:spLocks noChangeArrowheads="1"/>
              </p:cNvSpPr>
              <p:nvPr/>
            </p:nvSpPr>
            <p:spPr bwMode="auto">
              <a:xfrm>
                <a:off x="517" y="769"/>
                <a:ext cx="64"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76" name="Oval 85"/>
              <p:cNvSpPr>
                <a:spLocks noChangeArrowheads="1"/>
              </p:cNvSpPr>
              <p:nvPr/>
            </p:nvSpPr>
            <p:spPr bwMode="auto">
              <a:xfrm>
                <a:off x="1155" y="784"/>
                <a:ext cx="64"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77" name="Line 86"/>
              <p:cNvSpPr>
                <a:spLocks noChangeShapeType="1"/>
              </p:cNvSpPr>
              <p:nvPr/>
            </p:nvSpPr>
            <p:spPr bwMode="auto">
              <a:xfrm flipH="1">
                <a:off x="555" y="819"/>
                <a:ext cx="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62231" name="Text Box 87"/>
            <p:cNvSpPr txBox="1">
              <a:spLocks noChangeArrowheads="1"/>
            </p:cNvSpPr>
            <p:nvPr/>
          </p:nvSpPr>
          <p:spPr bwMode="auto">
            <a:xfrm>
              <a:off x="779" y="3256"/>
              <a:ext cx="174" cy="309"/>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itchFamily="18" charset="0"/>
                </a:rPr>
                <a:t>-</a:t>
              </a:r>
            </a:p>
          </p:txBody>
        </p:sp>
        <p:sp>
          <p:nvSpPr>
            <p:cNvPr id="262232" name="Text Box 88"/>
            <p:cNvSpPr txBox="1">
              <a:spLocks noChangeArrowheads="1"/>
            </p:cNvSpPr>
            <p:nvPr/>
          </p:nvSpPr>
          <p:spPr bwMode="auto">
            <a:xfrm>
              <a:off x="2525" y="2786"/>
              <a:ext cx="174" cy="309"/>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itchFamily="18" charset="0"/>
                </a:rPr>
                <a:t>+</a:t>
              </a:r>
            </a:p>
          </p:txBody>
        </p:sp>
        <p:sp>
          <p:nvSpPr>
            <p:cNvPr id="262233" name="Text Box 89"/>
            <p:cNvSpPr txBox="1">
              <a:spLocks noChangeArrowheads="1"/>
            </p:cNvSpPr>
            <p:nvPr/>
          </p:nvSpPr>
          <p:spPr bwMode="auto">
            <a:xfrm>
              <a:off x="2525" y="3304"/>
              <a:ext cx="174" cy="309"/>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itchFamily="18" charset="0"/>
                </a:rPr>
                <a:t>-</a:t>
              </a:r>
            </a:p>
          </p:txBody>
        </p:sp>
        <p:sp>
          <p:nvSpPr>
            <p:cNvPr id="17466" name="Rectangle 90"/>
            <p:cNvSpPr>
              <a:spLocks noChangeArrowheads="1"/>
            </p:cNvSpPr>
            <p:nvPr/>
          </p:nvSpPr>
          <p:spPr bwMode="auto">
            <a:xfrm>
              <a:off x="1243" y="2487"/>
              <a:ext cx="1108" cy="1290"/>
            </a:xfrm>
            <a:prstGeom prst="rect">
              <a:avLst/>
            </a:prstGeom>
            <a:noFill/>
            <a:ln w="38100">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7467" name="Group 91"/>
            <p:cNvGrpSpPr>
              <a:grpSpLocks/>
            </p:cNvGrpSpPr>
            <p:nvPr/>
          </p:nvGrpSpPr>
          <p:grpSpPr bwMode="auto">
            <a:xfrm>
              <a:off x="1785" y="3631"/>
              <a:ext cx="866" cy="68"/>
              <a:chOff x="1499" y="1649"/>
              <a:chExt cx="866" cy="68"/>
            </a:xfrm>
          </p:grpSpPr>
          <p:sp>
            <p:nvSpPr>
              <p:cNvPr id="17473" name="Oval 92"/>
              <p:cNvSpPr>
                <a:spLocks noChangeArrowheads="1"/>
              </p:cNvSpPr>
              <p:nvPr/>
            </p:nvSpPr>
            <p:spPr bwMode="auto">
              <a:xfrm>
                <a:off x="2297" y="1649"/>
                <a:ext cx="68" cy="6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74" name="Line 93"/>
              <p:cNvSpPr>
                <a:spLocks noChangeShapeType="1"/>
              </p:cNvSpPr>
              <p:nvPr/>
            </p:nvSpPr>
            <p:spPr bwMode="auto">
              <a:xfrm flipH="1">
                <a:off x="1499" y="1661"/>
                <a:ext cx="79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468" name="Group 94"/>
            <p:cNvGrpSpPr>
              <a:grpSpLocks/>
            </p:cNvGrpSpPr>
            <p:nvPr/>
          </p:nvGrpSpPr>
          <p:grpSpPr bwMode="auto">
            <a:xfrm>
              <a:off x="1618" y="2804"/>
              <a:ext cx="300" cy="864"/>
              <a:chOff x="1332" y="822"/>
              <a:chExt cx="300" cy="864"/>
            </a:xfrm>
          </p:grpSpPr>
          <p:sp>
            <p:nvSpPr>
              <p:cNvPr id="17469" name="Line 95"/>
              <p:cNvSpPr>
                <a:spLocks noChangeShapeType="1"/>
              </p:cNvSpPr>
              <p:nvPr/>
            </p:nvSpPr>
            <p:spPr bwMode="auto">
              <a:xfrm>
                <a:off x="1489" y="822"/>
                <a:ext cx="0" cy="864"/>
              </a:xfrm>
              <a:prstGeom prst="line">
                <a:avLst/>
              </a:prstGeom>
              <a:noFill/>
              <a:ln w="38100">
                <a:solidFill>
                  <a:schemeClr val="tx1"/>
                </a:solidFill>
                <a:miter lim="800000"/>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70" name="AutoShape 96"/>
              <p:cNvSpPr>
                <a:spLocks noChangeArrowheads="1"/>
              </p:cNvSpPr>
              <p:nvPr/>
            </p:nvSpPr>
            <p:spPr bwMode="auto">
              <a:xfrm rot="-5400000">
                <a:off x="1281" y="1123"/>
                <a:ext cx="408" cy="249"/>
              </a:xfrm>
              <a:prstGeom prst="flowChartDecision">
                <a:avLst/>
              </a:prstGeom>
              <a:solidFill>
                <a:schemeClr val="bg1"/>
              </a:solidFill>
              <a:ln w="381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71" name="Line 97"/>
              <p:cNvSpPr>
                <a:spLocks noChangeShapeType="1"/>
              </p:cNvSpPr>
              <p:nvPr/>
            </p:nvSpPr>
            <p:spPr bwMode="auto">
              <a:xfrm>
                <a:off x="1360" y="1243"/>
                <a:ext cx="2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72" name="Line 98"/>
              <p:cNvSpPr>
                <a:spLocks noChangeShapeType="1"/>
              </p:cNvSpPr>
              <p:nvPr/>
            </p:nvSpPr>
            <p:spPr bwMode="auto">
              <a:xfrm>
                <a:off x="1332" y="1083"/>
                <a:ext cx="0" cy="369"/>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20838" name="Group 136"/>
          <p:cNvGrpSpPr>
            <a:grpSpLocks/>
          </p:cNvGrpSpPr>
          <p:nvPr/>
        </p:nvGrpSpPr>
        <p:grpSpPr bwMode="auto">
          <a:xfrm>
            <a:off x="5626100" y="2628900"/>
            <a:ext cx="3276600" cy="2314575"/>
            <a:chOff x="3544" y="2208"/>
            <a:chExt cx="2064" cy="1944"/>
          </a:xfrm>
        </p:grpSpPr>
        <p:sp>
          <p:nvSpPr>
            <p:cNvPr id="262244" name="Text Box 100"/>
            <p:cNvSpPr txBox="1">
              <a:spLocks noChangeArrowheads="1"/>
            </p:cNvSpPr>
            <p:nvPr/>
          </p:nvSpPr>
          <p:spPr bwMode="auto">
            <a:xfrm>
              <a:off x="4031" y="3843"/>
              <a:ext cx="1276" cy="309"/>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a:solidFill>
                    <a:srgbClr val="CC0000"/>
                  </a:solidFill>
                  <a:effectLst>
                    <a:outerShdw blurRad="38100" dist="38100" dir="2700000" algn="tl">
                      <a:srgbClr val="C0C0C0"/>
                    </a:outerShdw>
                  </a:effectLst>
                  <a:latin typeface="Times New Roman" pitchFamily="18" charset="0"/>
                </a:rPr>
                <a:t>(d) CCCS</a:t>
              </a:r>
              <a:endParaRPr kumimoji="1" lang="en-US" altLang="zh-CN" b="1">
                <a:effectLst>
                  <a:outerShdw blurRad="38100" dist="38100" dir="2700000" algn="tl">
                    <a:srgbClr val="C0C0C0"/>
                  </a:outerShdw>
                </a:effectLst>
                <a:latin typeface="Times New Roman" pitchFamily="18" charset="0"/>
              </a:endParaRPr>
            </a:p>
          </p:txBody>
        </p:sp>
        <p:sp>
          <p:nvSpPr>
            <p:cNvPr id="262245" name="Text Box 101"/>
            <p:cNvSpPr txBox="1">
              <a:spLocks noChangeArrowheads="1"/>
            </p:cNvSpPr>
            <p:nvPr/>
          </p:nvSpPr>
          <p:spPr bwMode="auto">
            <a:xfrm>
              <a:off x="4491" y="2957"/>
              <a:ext cx="728" cy="309"/>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zh-CN" altLang="zh-CN" b="1" i="1">
                  <a:effectLst>
                    <a:outerShdw blurRad="38100" dist="38100" dir="2700000" algn="tl">
                      <a:srgbClr val="C0C0C0"/>
                    </a:outerShdw>
                  </a:effectLst>
                  <a:latin typeface="Times New Roman" pitchFamily="18" charset="0"/>
                  <a:sym typeface="Symbol" pitchFamily="18" charset="2"/>
                </a:rPr>
                <a:t> </a:t>
              </a:r>
              <a:r>
                <a:rPr kumimoji="1" lang="en-US" altLang="zh-CN" b="1" i="1">
                  <a:effectLst>
                    <a:outerShdw blurRad="38100" dist="38100" dir="2700000" algn="tl">
                      <a:srgbClr val="C0C0C0"/>
                    </a:outerShdw>
                  </a:effectLst>
                  <a:latin typeface="Times New Roman" pitchFamily="18" charset="0"/>
                </a:rPr>
                <a:t>I</a:t>
              </a:r>
              <a:r>
                <a:rPr kumimoji="1" lang="en-US" altLang="zh-CN" b="1" baseline="-25000">
                  <a:effectLst>
                    <a:outerShdw blurRad="38100" dist="38100" dir="2700000" algn="tl">
                      <a:srgbClr val="C0C0C0"/>
                    </a:outerShdw>
                  </a:effectLst>
                  <a:latin typeface="Times New Roman" pitchFamily="18" charset="0"/>
                </a:rPr>
                <a:t>1</a:t>
              </a:r>
              <a:endParaRPr kumimoji="1" lang="en-US" altLang="zh-CN" b="1">
                <a:effectLst>
                  <a:outerShdw blurRad="38100" dist="38100" dir="2700000" algn="tl">
                    <a:srgbClr val="C0C0C0"/>
                  </a:outerShdw>
                </a:effectLst>
                <a:latin typeface="Times New Roman" pitchFamily="18" charset="0"/>
              </a:endParaRPr>
            </a:p>
          </p:txBody>
        </p:sp>
        <p:grpSp>
          <p:nvGrpSpPr>
            <p:cNvPr id="17424" name="Group 102"/>
            <p:cNvGrpSpPr>
              <a:grpSpLocks/>
            </p:cNvGrpSpPr>
            <p:nvPr/>
          </p:nvGrpSpPr>
          <p:grpSpPr bwMode="auto">
            <a:xfrm>
              <a:off x="4540" y="2707"/>
              <a:ext cx="866" cy="68"/>
              <a:chOff x="4129" y="725"/>
              <a:chExt cx="866" cy="68"/>
            </a:xfrm>
          </p:grpSpPr>
          <p:sp>
            <p:nvSpPr>
              <p:cNvPr id="17449" name="Oval 103"/>
              <p:cNvSpPr>
                <a:spLocks noChangeArrowheads="1"/>
              </p:cNvSpPr>
              <p:nvPr/>
            </p:nvSpPr>
            <p:spPr bwMode="auto">
              <a:xfrm>
                <a:off x="4927" y="725"/>
                <a:ext cx="68" cy="6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50" name="Line 104"/>
              <p:cNvSpPr>
                <a:spLocks noChangeShapeType="1"/>
              </p:cNvSpPr>
              <p:nvPr/>
            </p:nvSpPr>
            <p:spPr bwMode="auto">
              <a:xfrm flipH="1">
                <a:off x="4129" y="737"/>
                <a:ext cx="79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425" name="Oval 105"/>
            <p:cNvSpPr>
              <a:spLocks noChangeArrowheads="1"/>
            </p:cNvSpPr>
            <p:nvPr/>
          </p:nvSpPr>
          <p:spPr bwMode="auto">
            <a:xfrm>
              <a:off x="3592" y="3502"/>
              <a:ext cx="63"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26" name="Line 106"/>
            <p:cNvSpPr>
              <a:spLocks noChangeShapeType="1"/>
            </p:cNvSpPr>
            <p:nvPr/>
          </p:nvSpPr>
          <p:spPr bwMode="auto">
            <a:xfrm flipH="1">
              <a:off x="3630" y="3552"/>
              <a:ext cx="58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2251" name="Text Box 107"/>
            <p:cNvSpPr txBox="1">
              <a:spLocks noChangeArrowheads="1"/>
            </p:cNvSpPr>
            <p:nvPr/>
          </p:nvSpPr>
          <p:spPr bwMode="auto">
            <a:xfrm>
              <a:off x="3561" y="2937"/>
              <a:ext cx="425" cy="309"/>
            </a:xfrm>
            <a:prstGeom prst="rect">
              <a:avLst/>
            </a:prstGeom>
            <a:noFill/>
            <a:ln w="38100">
              <a:noFill/>
              <a:miter lim="800000"/>
              <a:headEnd/>
              <a:tailEnd/>
            </a:ln>
            <a:effectLst/>
          </p:spPr>
          <p:txBody>
            <a:bodyPr wrap="none"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pitchFamily="18" charset="0"/>
                </a:rPr>
                <a:t>U</a:t>
              </a:r>
              <a:r>
                <a:rPr kumimoji="1" lang="en-US" altLang="zh-CN" b="1" baseline="-25000">
                  <a:effectLst>
                    <a:outerShdw blurRad="38100" dist="38100" dir="2700000" algn="tl">
                      <a:srgbClr val="C0C0C0"/>
                    </a:outerShdw>
                  </a:effectLst>
                  <a:latin typeface="Times New Roman" pitchFamily="18" charset="0"/>
                </a:rPr>
                <a:t>1</a:t>
              </a:r>
              <a:r>
                <a:rPr kumimoji="1" lang="en-US" altLang="zh-CN" b="1">
                  <a:effectLst>
                    <a:outerShdw blurRad="38100" dist="38100" dir="2700000" algn="tl">
                      <a:srgbClr val="C0C0C0"/>
                    </a:outerShdw>
                  </a:effectLst>
                  <a:latin typeface="Times New Roman" pitchFamily="18" charset="0"/>
                </a:rPr>
                <a:t>=0</a:t>
              </a:r>
            </a:p>
          </p:txBody>
        </p:sp>
        <p:sp>
          <p:nvSpPr>
            <p:cNvPr id="262252" name="Text Box 108"/>
            <p:cNvSpPr txBox="1">
              <a:spLocks noChangeArrowheads="1"/>
            </p:cNvSpPr>
            <p:nvPr/>
          </p:nvSpPr>
          <p:spPr bwMode="auto">
            <a:xfrm>
              <a:off x="5161" y="2953"/>
              <a:ext cx="447" cy="309"/>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pitchFamily="18" charset="0"/>
                </a:rPr>
                <a:t>U</a:t>
              </a:r>
              <a:r>
                <a:rPr kumimoji="1" lang="en-US" altLang="zh-CN" b="1" baseline="-25000">
                  <a:effectLst>
                    <a:outerShdw blurRad="38100" dist="38100" dir="2700000" algn="tl">
                      <a:srgbClr val="C0C0C0"/>
                    </a:outerShdw>
                  </a:effectLst>
                  <a:latin typeface="Times New Roman" pitchFamily="18" charset="0"/>
                </a:rPr>
                <a:t>2</a:t>
              </a:r>
              <a:endParaRPr kumimoji="1" lang="en-US" altLang="zh-CN" b="1">
                <a:effectLst>
                  <a:outerShdw blurRad="38100" dist="38100" dir="2700000" algn="tl">
                    <a:srgbClr val="C0C0C0"/>
                  </a:outerShdw>
                </a:effectLst>
                <a:latin typeface="Times New Roman" pitchFamily="18" charset="0"/>
              </a:endParaRPr>
            </a:p>
          </p:txBody>
        </p:sp>
        <p:sp>
          <p:nvSpPr>
            <p:cNvPr id="17429" name="Line 109"/>
            <p:cNvSpPr>
              <a:spLocks noChangeShapeType="1"/>
            </p:cNvSpPr>
            <p:nvPr/>
          </p:nvSpPr>
          <p:spPr bwMode="auto">
            <a:xfrm>
              <a:off x="3592" y="2581"/>
              <a:ext cx="34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0" name="Line 110"/>
            <p:cNvSpPr>
              <a:spLocks noChangeShapeType="1"/>
            </p:cNvSpPr>
            <p:nvPr/>
          </p:nvSpPr>
          <p:spPr bwMode="auto">
            <a:xfrm flipH="1">
              <a:off x="5116" y="2581"/>
              <a:ext cx="3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2255" name="Text Box 111"/>
            <p:cNvSpPr txBox="1">
              <a:spLocks noChangeArrowheads="1"/>
            </p:cNvSpPr>
            <p:nvPr/>
          </p:nvSpPr>
          <p:spPr bwMode="auto">
            <a:xfrm>
              <a:off x="5043" y="2208"/>
              <a:ext cx="421" cy="311"/>
            </a:xfrm>
            <a:prstGeom prst="rect">
              <a:avLst/>
            </a:prstGeom>
            <a:noFill/>
            <a:ln w="38100">
              <a:noFill/>
              <a:miter lim="800000"/>
              <a:headEnd/>
              <a:tailEnd/>
            </a:ln>
            <a:effec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latin typeface="Times New Roman" pitchFamily="18" charset="0"/>
                </a:rPr>
                <a:t>I</a:t>
              </a:r>
              <a:r>
                <a:rPr kumimoji="1" lang="en-US" altLang="zh-CN" b="1" baseline="-25000">
                  <a:effectLst>
                    <a:outerShdw blurRad="38100" dist="38100" dir="2700000" algn="tl">
                      <a:srgbClr val="C0C0C0"/>
                    </a:outerShdw>
                  </a:effectLst>
                  <a:latin typeface="Times New Roman" pitchFamily="18" charset="0"/>
                </a:rPr>
                <a:t>2</a:t>
              </a:r>
              <a:endParaRPr kumimoji="1" lang="en-US" altLang="zh-CN" b="1">
                <a:effectLst>
                  <a:outerShdw blurRad="38100" dist="38100" dir="2700000" algn="tl">
                    <a:srgbClr val="C0C0C0"/>
                  </a:outerShdw>
                </a:effectLst>
                <a:latin typeface="Times New Roman" pitchFamily="18" charset="0"/>
              </a:endParaRPr>
            </a:p>
          </p:txBody>
        </p:sp>
        <p:sp>
          <p:nvSpPr>
            <p:cNvPr id="262256" name="Text Box 112"/>
            <p:cNvSpPr txBox="1">
              <a:spLocks noChangeArrowheads="1"/>
            </p:cNvSpPr>
            <p:nvPr/>
          </p:nvSpPr>
          <p:spPr bwMode="auto">
            <a:xfrm>
              <a:off x="3599" y="2239"/>
              <a:ext cx="664" cy="309"/>
            </a:xfrm>
            <a:prstGeom prst="rect">
              <a:avLst/>
            </a:prstGeom>
            <a:noFill/>
            <a:ln w="38100">
              <a:noFill/>
              <a:miter lim="800000"/>
              <a:headEnd/>
              <a:tailEnd/>
            </a:ln>
            <a:effectLst/>
          </p:spPr>
          <p:txBody>
            <a:bodyPr anchor="ctr">
              <a:spAutoFit/>
            </a:bodyPr>
            <a:lstStyle/>
            <a:p>
              <a:pPr eaLnBrk="1" hangingPunct="1">
                <a:spcBef>
                  <a:spcPct val="50000"/>
                </a:spcBef>
                <a:defRPr/>
              </a:pPr>
              <a:r>
                <a:rPr kumimoji="1" lang="en-US" altLang="zh-CN" b="1" i="1">
                  <a:effectLst>
                    <a:outerShdw blurRad="38100" dist="38100" dir="2700000" algn="tl">
                      <a:srgbClr val="C0C0C0"/>
                    </a:outerShdw>
                  </a:effectLst>
                  <a:latin typeface="Times New Roman" pitchFamily="18" charset="0"/>
                </a:rPr>
                <a:t>I</a:t>
              </a:r>
              <a:r>
                <a:rPr kumimoji="1" lang="en-US" altLang="zh-CN" b="1" baseline="-25000">
                  <a:effectLst>
                    <a:outerShdw blurRad="38100" dist="38100" dir="2700000" algn="tl">
                      <a:srgbClr val="C0C0C0"/>
                    </a:outerShdw>
                  </a:effectLst>
                  <a:latin typeface="Times New Roman" pitchFamily="18" charset="0"/>
                </a:rPr>
                <a:t>1</a:t>
              </a:r>
              <a:endParaRPr kumimoji="1" lang="en-US" altLang="zh-CN" b="1">
                <a:effectLst>
                  <a:outerShdw blurRad="38100" dist="38100" dir="2700000" algn="tl">
                    <a:srgbClr val="C0C0C0"/>
                  </a:outerShdw>
                </a:effectLst>
                <a:latin typeface="Times New Roman" pitchFamily="18" charset="0"/>
              </a:endParaRPr>
            </a:p>
          </p:txBody>
        </p:sp>
        <p:sp>
          <p:nvSpPr>
            <p:cNvPr id="262257" name="Text Box 113"/>
            <p:cNvSpPr txBox="1">
              <a:spLocks noChangeArrowheads="1"/>
            </p:cNvSpPr>
            <p:nvPr/>
          </p:nvSpPr>
          <p:spPr bwMode="auto">
            <a:xfrm>
              <a:off x="3544" y="2659"/>
              <a:ext cx="174" cy="309"/>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itchFamily="18" charset="0"/>
                </a:rPr>
                <a:t>+</a:t>
              </a:r>
            </a:p>
          </p:txBody>
        </p:sp>
        <p:sp>
          <p:nvSpPr>
            <p:cNvPr id="17434" name="Oval 114"/>
            <p:cNvSpPr>
              <a:spLocks noChangeArrowheads="1"/>
            </p:cNvSpPr>
            <p:nvPr/>
          </p:nvSpPr>
          <p:spPr bwMode="auto">
            <a:xfrm>
              <a:off x="3568" y="2672"/>
              <a:ext cx="64" cy="5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35" name="Line 115"/>
            <p:cNvSpPr>
              <a:spLocks noChangeShapeType="1"/>
            </p:cNvSpPr>
            <p:nvPr/>
          </p:nvSpPr>
          <p:spPr bwMode="auto">
            <a:xfrm flipH="1">
              <a:off x="3606" y="2722"/>
              <a:ext cx="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2260" name="Text Box 116"/>
            <p:cNvSpPr txBox="1">
              <a:spLocks noChangeArrowheads="1"/>
            </p:cNvSpPr>
            <p:nvPr/>
          </p:nvSpPr>
          <p:spPr bwMode="auto">
            <a:xfrm>
              <a:off x="3544" y="3177"/>
              <a:ext cx="174" cy="309"/>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itchFamily="18" charset="0"/>
                </a:rPr>
                <a:t>-</a:t>
              </a:r>
            </a:p>
          </p:txBody>
        </p:sp>
        <p:sp>
          <p:nvSpPr>
            <p:cNvPr id="262261" name="Text Box 117"/>
            <p:cNvSpPr txBox="1">
              <a:spLocks noChangeArrowheads="1"/>
            </p:cNvSpPr>
            <p:nvPr/>
          </p:nvSpPr>
          <p:spPr bwMode="auto">
            <a:xfrm>
              <a:off x="5290" y="2707"/>
              <a:ext cx="174" cy="309"/>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itchFamily="18" charset="0"/>
                </a:rPr>
                <a:t>+</a:t>
              </a:r>
            </a:p>
          </p:txBody>
        </p:sp>
        <p:sp>
          <p:nvSpPr>
            <p:cNvPr id="262262" name="Text Box 118"/>
            <p:cNvSpPr txBox="1">
              <a:spLocks noChangeArrowheads="1"/>
            </p:cNvSpPr>
            <p:nvPr/>
          </p:nvSpPr>
          <p:spPr bwMode="auto">
            <a:xfrm>
              <a:off x="5290" y="3225"/>
              <a:ext cx="174" cy="309"/>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defRPr/>
              </a:pPr>
              <a:r>
                <a:rPr lang="en-US" altLang="zh-CN" b="1">
                  <a:effectLst>
                    <a:outerShdw blurRad="38100" dist="38100" dir="2700000" algn="tl">
                      <a:srgbClr val="C0C0C0"/>
                    </a:outerShdw>
                  </a:effectLst>
                  <a:latin typeface="Times New Roman" pitchFamily="18" charset="0"/>
                </a:rPr>
                <a:t>-</a:t>
              </a:r>
            </a:p>
          </p:txBody>
        </p:sp>
        <p:sp>
          <p:nvSpPr>
            <p:cNvPr id="17439" name="Rectangle 119"/>
            <p:cNvSpPr>
              <a:spLocks noChangeArrowheads="1"/>
            </p:cNvSpPr>
            <p:nvPr/>
          </p:nvSpPr>
          <p:spPr bwMode="auto">
            <a:xfrm>
              <a:off x="4071" y="2408"/>
              <a:ext cx="979" cy="1290"/>
            </a:xfrm>
            <a:prstGeom prst="rect">
              <a:avLst/>
            </a:prstGeom>
            <a:noFill/>
            <a:ln w="38100">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7440" name="Group 120"/>
            <p:cNvGrpSpPr>
              <a:grpSpLocks/>
            </p:cNvGrpSpPr>
            <p:nvPr/>
          </p:nvGrpSpPr>
          <p:grpSpPr bwMode="auto">
            <a:xfrm>
              <a:off x="4550" y="3552"/>
              <a:ext cx="866" cy="68"/>
              <a:chOff x="4139" y="1570"/>
              <a:chExt cx="866" cy="68"/>
            </a:xfrm>
          </p:grpSpPr>
          <p:sp>
            <p:nvSpPr>
              <p:cNvPr id="17447" name="Oval 121"/>
              <p:cNvSpPr>
                <a:spLocks noChangeArrowheads="1"/>
              </p:cNvSpPr>
              <p:nvPr/>
            </p:nvSpPr>
            <p:spPr bwMode="auto">
              <a:xfrm>
                <a:off x="4937" y="1570"/>
                <a:ext cx="68" cy="6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48" name="Line 122"/>
              <p:cNvSpPr>
                <a:spLocks noChangeShapeType="1"/>
              </p:cNvSpPr>
              <p:nvPr/>
            </p:nvSpPr>
            <p:spPr bwMode="auto">
              <a:xfrm flipH="1">
                <a:off x="4139" y="1582"/>
                <a:ext cx="79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441" name="Line 123"/>
            <p:cNvSpPr>
              <a:spLocks noChangeShapeType="1"/>
            </p:cNvSpPr>
            <p:nvPr/>
          </p:nvSpPr>
          <p:spPr bwMode="auto">
            <a:xfrm>
              <a:off x="4217" y="2722"/>
              <a:ext cx="0" cy="8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442" name="Group 124"/>
            <p:cNvGrpSpPr>
              <a:grpSpLocks/>
            </p:cNvGrpSpPr>
            <p:nvPr/>
          </p:nvGrpSpPr>
          <p:grpSpPr bwMode="auto">
            <a:xfrm>
              <a:off x="4413" y="2727"/>
              <a:ext cx="300" cy="864"/>
              <a:chOff x="4002" y="745"/>
              <a:chExt cx="300" cy="864"/>
            </a:xfrm>
          </p:grpSpPr>
          <p:sp>
            <p:nvSpPr>
              <p:cNvPr id="17443" name="Line 125"/>
              <p:cNvSpPr>
                <a:spLocks noChangeShapeType="1"/>
              </p:cNvSpPr>
              <p:nvPr/>
            </p:nvSpPr>
            <p:spPr bwMode="auto">
              <a:xfrm>
                <a:off x="4159" y="745"/>
                <a:ext cx="0" cy="864"/>
              </a:xfrm>
              <a:prstGeom prst="line">
                <a:avLst/>
              </a:prstGeom>
              <a:noFill/>
              <a:ln w="38100">
                <a:solidFill>
                  <a:schemeClr val="tx1"/>
                </a:solidFill>
                <a:miter lim="800000"/>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4" name="AutoShape 126"/>
              <p:cNvSpPr>
                <a:spLocks noChangeArrowheads="1"/>
              </p:cNvSpPr>
              <p:nvPr/>
            </p:nvSpPr>
            <p:spPr bwMode="auto">
              <a:xfrm rot="-5400000">
                <a:off x="3951" y="1046"/>
                <a:ext cx="408" cy="249"/>
              </a:xfrm>
              <a:prstGeom prst="flowChartDecision">
                <a:avLst/>
              </a:prstGeom>
              <a:solidFill>
                <a:schemeClr val="bg1"/>
              </a:solidFill>
              <a:ln w="381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45" name="Line 127"/>
              <p:cNvSpPr>
                <a:spLocks noChangeShapeType="1"/>
              </p:cNvSpPr>
              <p:nvPr/>
            </p:nvSpPr>
            <p:spPr bwMode="auto">
              <a:xfrm>
                <a:off x="4030" y="1166"/>
                <a:ext cx="2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6" name="Line 128"/>
              <p:cNvSpPr>
                <a:spLocks noChangeShapeType="1"/>
              </p:cNvSpPr>
              <p:nvPr/>
            </p:nvSpPr>
            <p:spPr bwMode="auto">
              <a:xfrm>
                <a:off x="4002" y="1006"/>
                <a:ext cx="0" cy="369"/>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62273" name="Line 129"/>
          <p:cNvSpPr>
            <a:spLocks noChangeShapeType="1"/>
          </p:cNvSpPr>
          <p:nvPr/>
        </p:nvSpPr>
        <p:spPr bwMode="auto">
          <a:xfrm>
            <a:off x="215900" y="2733675"/>
            <a:ext cx="9144000" cy="0"/>
          </a:xfrm>
          <a:prstGeom prst="line">
            <a:avLst/>
          </a:prstGeom>
          <a:noFill/>
          <a:ln w="38100">
            <a:solidFill>
              <a:srgbClr val="008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2274" name="Line 130"/>
          <p:cNvSpPr>
            <a:spLocks noChangeShapeType="1"/>
          </p:cNvSpPr>
          <p:nvPr/>
        </p:nvSpPr>
        <p:spPr bwMode="auto">
          <a:xfrm>
            <a:off x="4864100" y="676275"/>
            <a:ext cx="0" cy="3896850"/>
          </a:xfrm>
          <a:prstGeom prst="line">
            <a:avLst/>
          </a:prstGeom>
          <a:noFill/>
          <a:ln w="38100">
            <a:solidFill>
              <a:srgbClr val="008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2275" name="Text Box 131"/>
          <p:cNvSpPr txBox="1">
            <a:spLocks noChangeArrowheads="1"/>
          </p:cNvSpPr>
          <p:nvPr/>
        </p:nvSpPr>
        <p:spPr bwMode="auto">
          <a:xfrm>
            <a:off x="520700" y="711200"/>
            <a:ext cx="625475" cy="1836738"/>
          </a:xfrm>
          <a:prstGeom prst="rect">
            <a:avLst/>
          </a:prstGeom>
          <a:noFill/>
          <a:ln w="9525">
            <a:noFill/>
            <a:miter lim="800000"/>
            <a:headEnd/>
            <a:tailEnd/>
          </a:ln>
          <a:effectLst/>
        </p:spPr>
        <p:txBody>
          <a:bodyPr>
            <a:spAutoFit/>
          </a:bodyPr>
          <a:lstStyle/>
          <a:p>
            <a:pPr eaLnBrk="1" hangingPunct="1">
              <a:lnSpc>
                <a:spcPct val="90000"/>
              </a:lnSpc>
              <a:defRPr/>
            </a:pPr>
            <a:r>
              <a:rPr lang="zh-CN" altLang="en-US" b="1" dirty="0">
                <a:solidFill>
                  <a:srgbClr val="005200"/>
                </a:solidFill>
                <a:effectLst>
                  <a:outerShdw blurRad="38100" dist="38100" dir="2700000" algn="tl">
                    <a:srgbClr val="C0C0C0"/>
                  </a:outerShdw>
                </a:effectLst>
                <a:latin typeface="Times New Roman" pitchFamily="18" charset="0"/>
              </a:rPr>
              <a:t>电压控制电压源</a:t>
            </a:r>
          </a:p>
        </p:txBody>
      </p:sp>
      <p:sp>
        <p:nvSpPr>
          <p:cNvPr id="262276" name="Text Box 132"/>
          <p:cNvSpPr txBox="1">
            <a:spLocks noChangeArrowheads="1"/>
          </p:cNvSpPr>
          <p:nvPr/>
        </p:nvSpPr>
        <p:spPr bwMode="auto">
          <a:xfrm>
            <a:off x="4940300" y="676275"/>
            <a:ext cx="625475" cy="1836738"/>
          </a:xfrm>
          <a:prstGeom prst="rect">
            <a:avLst/>
          </a:prstGeom>
          <a:noFill/>
          <a:ln w="9525">
            <a:noFill/>
            <a:miter lim="800000"/>
            <a:headEnd/>
            <a:tailEnd/>
          </a:ln>
          <a:effectLst/>
        </p:spPr>
        <p:txBody>
          <a:bodyPr>
            <a:spAutoFit/>
          </a:bodyPr>
          <a:lstStyle/>
          <a:p>
            <a:pPr eaLnBrk="1" hangingPunct="1">
              <a:lnSpc>
                <a:spcPct val="90000"/>
              </a:lnSpc>
              <a:defRPr/>
            </a:pPr>
            <a:r>
              <a:rPr lang="zh-CN" altLang="en-US" b="1">
                <a:solidFill>
                  <a:srgbClr val="005200"/>
                </a:solidFill>
                <a:effectLst>
                  <a:outerShdw blurRad="38100" dist="38100" dir="2700000" algn="tl">
                    <a:srgbClr val="C0C0C0"/>
                  </a:outerShdw>
                </a:effectLst>
                <a:latin typeface="Times New Roman" pitchFamily="18" charset="0"/>
              </a:rPr>
              <a:t>电流控制电压源</a:t>
            </a:r>
          </a:p>
        </p:txBody>
      </p:sp>
      <p:sp>
        <p:nvSpPr>
          <p:cNvPr id="262277" name="Text Box 133"/>
          <p:cNvSpPr txBox="1">
            <a:spLocks noChangeArrowheads="1"/>
          </p:cNvSpPr>
          <p:nvPr/>
        </p:nvSpPr>
        <p:spPr bwMode="auto">
          <a:xfrm>
            <a:off x="504825" y="2790825"/>
            <a:ext cx="625475" cy="1836738"/>
          </a:xfrm>
          <a:prstGeom prst="rect">
            <a:avLst/>
          </a:prstGeom>
          <a:noFill/>
          <a:ln w="9525">
            <a:noFill/>
            <a:miter lim="800000"/>
            <a:headEnd/>
            <a:tailEnd/>
          </a:ln>
          <a:effectLst/>
        </p:spPr>
        <p:txBody>
          <a:bodyPr>
            <a:spAutoFit/>
          </a:bodyPr>
          <a:lstStyle/>
          <a:p>
            <a:pPr eaLnBrk="1" hangingPunct="1">
              <a:lnSpc>
                <a:spcPct val="90000"/>
              </a:lnSpc>
              <a:defRPr/>
            </a:pPr>
            <a:r>
              <a:rPr lang="zh-CN" altLang="en-US" b="1">
                <a:solidFill>
                  <a:srgbClr val="005200"/>
                </a:solidFill>
                <a:effectLst>
                  <a:outerShdw blurRad="38100" dist="38100" dir="2700000" algn="tl">
                    <a:srgbClr val="C0C0C0"/>
                  </a:outerShdw>
                </a:effectLst>
                <a:latin typeface="Times New Roman" pitchFamily="18" charset="0"/>
              </a:rPr>
              <a:t>电压控制电流源</a:t>
            </a:r>
          </a:p>
        </p:txBody>
      </p:sp>
      <p:sp>
        <p:nvSpPr>
          <p:cNvPr id="262278" name="Text Box 134"/>
          <p:cNvSpPr txBox="1">
            <a:spLocks noChangeArrowheads="1"/>
          </p:cNvSpPr>
          <p:nvPr/>
        </p:nvSpPr>
        <p:spPr bwMode="auto">
          <a:xfrm>
            <a:off x="5016500" y="2790825"/>
            <a:ext cx="625475" cy="1836738"/>
          </a:xfrm>
          <a:prstGeom prst="rect">
            <a:avLst/>
          </a:prstGeom>
          <a:noFill/>
          <a:ln w="9525">
            <a:noFill/>
            <a:miter lim="800000"/>
            <a:headEnd/>
            <a:tailEnd/>
          </a:ln>
          <a:effectLst/>
        </p:spPr>
        <p:txBody>
          <a:bodyPr>
            <a:spAutoFit/>
          </a:bodyPr>
          <a:lstStyle/>
          <a:p>
            <a:pPr eaLnBrk="1" hangingPunct="1">
              <a:lnSpc>
                <a:spcPct val="90000"/>
              </a:lnSpc>
              <a:defRPr/>
            </a:pPr>
            <a:r>
              <a:rPr lang="zh-CN" altLang="en-US" b="1">
                <a:solidFill>
                  <a:srgbClr val="005200"/>
                </a:solidFill>
                <a:effectLst>
                  <a:outerShdw blurRad="38100" dist="38100" dir="2700000" algn="tl">
                    <a:srgbClr val="C0C0C0"/>
                  </a:outerShdw>
                </a:effectLst>
                <a:latin typeface="Times New Roman" pitchFamily="18" charset="0"/>
              </a:rPr>
              <a:t>电流控制电流源</a:t>
            </a:r>
          </a:p>
        </p:txBody>
      </p:sp>
      <p:sp>
        <p:nvSpPr>
          <p:cNvPr id="17420" name="Rectangle 11"/>
          <p:cNvSpPr>
            <a:spLocks noChangeArrowheads="1"/>
          </p:cNvSpPr>
          <p:nvPr/>
        </p:nvSpPr>
        <p:spPr bwMode="auto">
          <a:xfrm>
            <a:off x="188913" y="122238"/>
            <a:ext cx="2663825"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ct val="50000"/>
              </a:spcAft>
              <a:buClr>
                <a:srgbClr val="FF0000"/>
              </a:buClr>
            </a:pPr>
            <a:r>
              <a:rPr kumimoji="1" lang="en-US" altLang="zh-CN" sz="3000" b="1">
                <a:solidFill>
                  <a:schemeClr val="tx2"/>
                </a:solidFill>
                <a:latin typeface="Times New Roman" panose="02020603050405020304" pitchFamily="18" charset="0"/>
              </a:rPr>
              <a:t>3. </a:t>
            </a:r>
            <a:r>
              <a:rPr kumimoji="1" lang="zh-CN" altLang="en-US" sz="3000" b="1">
                <a:solidFill>
                  <a:schemeClr val="tx2"/>
                </a:solidFill>
                <a:latin typeface="Times New Roman" panose="02020603050405020304" pitchFamily="18" charset="0"/>
              </a:rPr>
              <a:t>受控源</a:t>
            </a:r>
          </a:p>
        </p:txBody>
      </p:sp>
      <p:sp>
        <p:nvSpPr>
          <p:cNvPr id="135" name="Rectangle 11"/>
          <p:cNvSpPr>
            <a:spLocks noChangeArrowheads="1"/>
          </p:cNvSpPr>
          <p:nvPr/>
        </p:nvSpPr>
        <p:spPr bwMode="auto">
          <a:xfrm>
            <a:off x="3623961" y="4548398"/>
            <a:ext cx="30162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Aft>
                <a:spcPct val="50000"/>
              </a:spcAft>
              <a:buClr>
                <a:srgbClr val="FF0000"/>
              </a:buClr>
            </a:pPr>
            <a:r>
              <a:rPr kumimoji="1" lang="zh-CN" altLang="en-US" sz="2000" b="1" dirty="0">
                <a:solidFill>
                  <a:srgbClr val="FF0000"/>
                </a:solidFill>
                <a:latin typeface="黑体" panose="02010609060101010101" pitchFamily="49" charset="-122"/>
                <a:ea typeface="黑体" panose="02010609060101010101" pitchFamily="49" charset="-122"/>
              </a:rPr>
              <a:t>看符号决定是什么电源！</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262273"/>
                                        </p:tgtEl>
                                        <p:attrNameLst>
                                          <p:attrName>style.visibility</p:attrName>
                                        </p:attrNameLst>
                                      </p:cBhvr>
                                      <p:to>
                                        <p:strVal val="visible"/>
                                      </p:to>
                                    </p:set>
                                    <p:animEffect transition="in" filter="wipe(left)">
                                      <p:cBhvr>
                                        <p:cTn id="16" dur="500"/>
                                        <p:tgtEl>
                                          <p:spTgt spid="26227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1" fill="hold" nodeType="clickEffect">
                                  <p:stCondLst>
                                    <p:cond delay="0"/>
                                  </p:stCondLst>
                                  <p:childTnLst>
                                    <p:set>
                                      <p:cBhvr>
                                        <p:cTn id="20" dur="1" fill="hold">
                                          <p:stCondLst>
                                            <p:cond delay="0"/>
                                          </p:stCondLst>
                                        </p:cTn>
                                        <p:tgtEl>
                                          <p:spTgt spid="120837"/>
                                        </p:tgtEl>
                                        <p:attrNameLst>
                                          <p:attrName>style.visibility</p:attrName>
                                        </p:attrNameLst>
                                      </p:cBhvr>
                                      <p:to>
                                        <p:strVal val="visible"/>
                                      </p:to>
                                    </p:set>
                                    <p:animEffect transition="in" filter="barn(inVertical)">
                                      <p:cBhvr>
                                        <p:cTn id="21" dur="500"/>
                                        <p:tgtEl>
                                          <p:spTgt spid="12083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21" fill="hold" nodeType="clickEffect">
                                  <p:stCondLst>
                                    <p:cond delay="0"/>
                                  </p:stCondLst>
                                  <p:childTnLst>
                                    <p:set>
                                      <p:cBhvr>
                                        <p:cTn id="25" dur="1" fill="hold">
                                          <p:stCondLst>
                                            <p:cond delay="0"/>
                                          </p:stCondLst>
                                        </p:cTn>
                                        <p:tgtEl>
                                          <p:spTgt spid="120838"/>
                                        </p:tgtEl>
                                        <p:attrNameLst>
                                          <p:attrName>style.visibility</p:attrName>
                                        </p:attrNameLst>
                                      </p:cBhvr>
                                      <p:to>
                                        <p:strVal val="visible"/>
                                      </p:to>
                                    </p:set>
                                    <p:animEffect transition="in" filter="barn(inVertical)">
                                      <p:cBhvr>
                                        <p:cTn id="26" dur="500"/>
                                        <p:tgtEl>
                                          <p:spTgt spid="12083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62275"/>
                                        </p:tgtEl>
                                        <p:attrNameLst>
                                          <p:attrName>style.visibility</p:attrName>
                                        </p:attrNameLst>
                                      </p:cBhvr>
                                      <p:to>
                                        <p:strVal val="visible"/>
                                      </p:to>
                                    </p:set>
                                    <p:animEffect transition="in" filter="wipe(up)">
                                      <p:cBhvr>
                                        <p:cTn id="31" dur="500"/>
                                        <p:tgtEl>
                                          <p:spTgt spid="262275"/>
                                        </p:tgtEl>
                                      </p:cBhvr>
                                    </p:animEffect>
                                  </p:childTnLst>
                                </p:cTn>
                              </p:par>
                            </p:childTnLst>
                          </p:cTn>
                        </p:par>
                        <p:par>
                          <p:cTn id="32" fill="hold" nodeType="afterGroup">
                            <p:stCondLst>
                              <p:cond delay="500"/>
                            </p:stCondLst>
                            <p:childTnLst>
                              <p:par>
                                <p:cTn id="33" presetID="22" presetClass="entr" presetSubtype="1" fill="hold" nodeType="afterEffect">
                                  <p:stCondLst>
                                    <p:cond delay="0"/>
                                  </p:stCondLst>
                                  <p:childTnLst>
                                    <p:set>
                                      <p:cBhvr>
                                        <p:cTn id="34" dur="1" fill="hold">
                                          <p:stCondLst>
                                            <p:cond delay="0"/>
                                          </p:stCondLst>
                                        </p:cTn>
                                        <p:tgtEl>
                                          <p:spTgt spid="262274"/>
                                        </p:tgtEl>
                                        <p:attrNameLst>
                                          <p:attrName>style.visibility</p:attrName>
                                        </p:attrNameLst>
                                      </p:cBhvr>
                                      <p:to>
                                        <p:strVal val="visible"/>
                                      </p:to>
                                    </p:set>
                                    <p:animEffect transition="in" filter="wipe(up)">
                                      <p:cBhvr>
                                        <p:cTn id="35" dur="500"/>
                                        <p:tgtEl>
                                          <p:spTgt spid="26227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62276"/>
                                        </p:tgtEl>
                                        <p:attrNameLst>
                                          <p:attrName>style.visibility</p:attrName>
                                        </p:attrNameLst>
                                      </p:cBhvr>
                                      <p:to>
                                        <p:strVal val="visible"/>
                                      </p:to>
                                    </p:set>
                                    <p:animEffect transition="in" filter="wipe(up)">
                                      <p:cBhvr>
                                        <p:cTn id="40" dur="500"/>
                                        <p:tgtEl>
                                          <p:spTgt spid="26227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262277"/>
                                        </p:tgtEl>
                                        <p:attrNameLst>
                                          <p:attrName>style.visibility</p:attrName>
                                        </p:attrNameLst>
                                      </p:cBhvr>
                                      <p:to>
                                        <p:strVal val="visible"/>
                                      </p:to>
                                    </p:set>
                                    <p:animEffect transition="in" filter="wipe(up)">
                                      <p:cBhvr>
                                        <p:cTn id="45" dur="500"/>
                                        <p:tgtEl>
                                          <p:spTgt spid="26227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262278"/>
                                        </p:tgtEl>
                                        <p:attrNameLst>
                                          <p:attrName>style.visibility</p:attrName>
                                        </p:attrNameLst>
                                      </p:cBhvr>
                                      <p:to>
                                        <p:strVal val="visible"/>
                                      </p:to>
                                    </p:set>
                                    <p:animEffect transition="in" filter="wipe(up)">
                                      <p:cBhvr>
                                        <p:cTn id="50" dur="500"/>
                                        <p:tgtEl>
                                          <p:spTgt spid="26227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135"/>
                                        </p:tgtEl>
                                        <p:attrNameLst>
                                          <p:attrName>style.visibility</p:attrName>
                                        </p:attrNameLst>
                                      </p:cBhvr>
                                      <p:to>
                                        <p:strVal val="visible"/>
                                      </p:to>
                                    </p:set>
                                    <p:animEffect transition="in" filter="randombar(horizontal)">
                                      <p:cBhvr>
                                        <p:cTn id="55"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275" grpId="0" autoUpdateAnimBg="0"/>
      <p:bldP spid="262276" grpId="0" autoUpdateAnimBg="0"/>
      <p:bldP spid="262277" grpId="0" autoUpdateAnimBg="0"/>
      <p:bldP spid="262278" grpId="0" autoUpdateAnimBg="0"/>
      <p:bldP spid="13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403E3E0-C0CB-439F-86CB-A557FF9FE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55" y="915566"/>
            <a:ext cx="8886890" cy="1138246"/>
          </a:xfrm>
          <a:prstGeom prst="rect">
            <a:avLst/>
          </a:prstGeom>
        </p:spPr>
      </p:pic>
      <p:pic>
        <p:nvPicPr>
          <p:cNvPr id="5" name="图片 4">
            <a:extLst>
              <a:ext uri="{FF2B5EF4-FFF2-40B4-BE49-F238E27FC236}">
                <a16:creationId xmlns:a16="http://schemas.microsoft.com/office/drawing/2014/main" id="{D62A44F9-156C-46C8-AE7B-DCAFA03840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2283718"/>
            <a:ext cx="2736018" cy="2287359"/>
          </a:xfrm>
          <a:prstGeom prst="rect">
            <a:avLst/>
          </a:prstGeom>
        </p:spPr>
      </p:pic>
      <p:pic>
        <p:nvPicPr>
          <p:cNvPr id="7" name="图片 6">
            <a:extLst>
              <a:ext uri="{FF2B5EF4-FFF2-40B4-BE49-F238E27FC236}">
                <a16:creationId xmlns:a16="http://schemas.microsoft.com/office/drawing/2014/main" id="{4A2CD3C0-8006-42E3-8C1F-D850FBBAB0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904" y="2077930"/>
            <a:ext cx="3888432" cy="2788415"/>
          </a:xfrm>
          <a:prstGeom prst="rect">
            <a:avLst/>
          </a:prstGeom>
        </p:spPr>
      </p:pic>
    </p:spTree>
    <p:extLst>
      <p:ext uri="{BB962C8B-B14F-4D97-AF65-F5344CB8AC3E}">
        <p14:creationId xmlns:p14="http://schemas.microsoft.com/office/powerpoint/2010/main" val="235071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DA68CA2-1226-4318-B769-4379D80D5BBF}"/>
              </a:ext>
            </a:extLst>
          </p:cNvPr>
          <p:cNvSpPr txBox="1">
            <a:spLocks noChangeArrowheads="1"/>
          </p:cNvSpPr>
          <p:nvPr/>
        </p:nvSpPr>
        <p:spPr bwMode="auto">
          <a:xfrm>
            <a:off x="179512" y="734973"/>
            <a:ext cx="235032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600" b="1" dirty="0">
                <a:solidFill>
                  <a:srgbClr val="002060"/>
                </a:solidFill>
                <a:latin typeface="黑体" panose="02010609060101010101" pitchFamily="49" charset="-122"/>
                <a:ea typeface="黑体" panose="02010609060101010101" pitchFamily="49" charset="-122"/>
                <a:cs typeface="Adobe 仿宋 Std R"/>
              </a:rPr>
              <a:t>2. </a:t>
            </a:r>
            <a:r>
              <a:rPr kumimoji="1" lang="zh-CN" altLang="en-US" sz="2600" b="1" dirty="0">
                <a:solidFill>
                  <a:srgbClr val="002060"/>
                </a:solidFill>
                <a:latin typeface="黑体" panose="02010609060101010101" pitchFamily="49" charset="-122"/>
                <a:ea typeface="黑体" panose="02010609060101010101" pitchFamily="49" charset="-122"/>
                <a:cs typeface="Adobe 仿宋 Std R"/>
              </a:rPr>
              <a:t>二阶电路</a:t>
            </a:r>
          </a:p>
        </p:txBody>
      </p:sp>
      <mc:AlternateContent xmlns:mc="http://schemas.openxmlformats.org/markup-compatibility/2006" xmlns:a14="http://schemas.microsoft.com/office/drawing/2010/main">
        <mc:Choice Requires="a14">
          <p:sp>
            <p:nvSpPr>
              <p:cNvPr id="3" name="对象 2">
                <a:extLst>
                  <a:ext uri="{FF2B5EF4-FFF2-40B4-BE49-F238E27FC236}">
                    <a16:creationId xmlns:a16="http://schemas.microsoft.com/office/drawing/2014/main" id="{F8BC77B3-C59A-438C-BED5-A107C1A4B9EF}"/>
                  </a:ext>
                </a:extLst>
              </p:cNvPr>
              <p:cNvSpPr txBox="1"/>
              <p:nvPr/>
            </p:nvSpPr>
            <p:spPr bwMode="black">
              <a:xfrm>
                <a:off x="5148263" y="3740150"/>
                <a:ext cx="3621087" cy="938213"/>
              </a:xfrm>
              <a:prstGeom prst="rect">
                <a:avLst/>
              </a:prstGeom>
              <a:noFill/>
              <a:ln>
                <a:noFill/>
              </a:ln>
              <a:effec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𝐺</m:t>
                          </m:r>
                        </m:num>
                        <m:den>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𝐶</m:t>
                          </m:r>
                        </m:den>
                      </m:f>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𝐺</m:t>
                              </m:r>
                            </m:num>
                            <m:den>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𝐶</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𝐿𝐶</m:t>
                              </m:r>
                            </m:den>
                          </m:f>
                        </m:e>
                      </m:rad>
                    </m:oMath>
                  </m:oMathPara>
                </a14:m>
                <a:endParaRPr lang="zh-CN" altLang="en-US" dirty="0"/>
              </a:p>
            </p:txBody>
          </p:sp>
        </mc:Choice>
        <mc:Fallback xmlns="">
          <p:sp>
            <p:nvSpPr>
              <p:cNvPr id="3" name="对象 2">
                <a:extLst>
                  <a:ext uri="{FF2B5EF4-FFF2-40B4-BE49-F238E27FC236}">
                    <a16:creationId xmlns:a16="http://schemas.microsoft.com/office/drawing/2014/main" id="{F8BC77B3-C59A-438C-BED5-A107C1A4B9EF}"/>
                  </a:ext>
                </a:extLst>
              </p:cNvPr>
              <p:cNvSpPr txBox="1">
                <a:spLocks noRot="1" noChangeAspect="1" noMove="1" noResize="1" noEditPoints="1" noAdjustHandles="1" noChangeArrowheads="1" noChangeShapeType="1" noTextEdit="1"/>
              </p:cNvSpPr>
              <p:nvPr/>
            </p:nvSpPr>
            <p:spPr bwMode="black">
              <a:xfrm>
                <a:off x="5148263" y="3740150"/>
                <a:ext cx="3621087" cy="938213"/>
              </a:xfrm>
              <a:prstGeom prst="rect">
                <a:avLst/>
              </a:prstGeom>
              <a:blipFill>
                <a:blip r:embed="rId3"/>
                <a:stretch>
                  <a:fillRect/>
                </a:stretch>
              </a:blipFill>
              <a:ln>
                <a:noFill/>
              </a:ln>
              <a:effectLst/>
              <a:extLst/>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58F9786F-2AD5-4178-9B25-16F0A51165E6}"/>
              </a:ext>
            </a:extLst>
          </p:cNvPr>
          <p:cNvSpPr txBox="1"/>
          <p:nvPr/>
        </p:nvSpPr>
        <p:spPr>
          <a:xfrm>
            <a:off x="4495810" y="3932257"/>
            <a:ext cx="954107" cy="553998"/>
          </a:xfrm>
          <a:prstGeom prst="rect">
            <a:avLst/>
          </a:prstGeom>
          <a:noFill/>
        </p:spPr>
        <p:txBody>
          <a:bodyPr wrap="none" rtlCol="0">
            <a:spAutoFit/>
          </a:bodyPr>
          <a:lstStyle/>
          <a:p>
            <a:r>
              <a:rPr lang="zh-CN" altLang="en-US" sz="3000" dirty="0">
                <a:solidFill>
                  <a:srgbClr val="000066"/>
                </a:solidFill>
                <a:latin typeface="黑体" panose="02010609060101010101" pitchFamily="49" charset="-122"/>
                <a:ea typeface="黑体" panose="02010609060101010101" pitchFamily="49" charset="-122"/>
              </a:rPr>
              <a:t>并联</a:t>
            </a:r>
          </a:p>
        </p:txBody>
      </p:sp>
      <p:sp>
        <p:nvSpPr>
          <p:cNvPr id="5" name="文本框 4">
            <a:extLst>
              <a:ext uri="{FF2B5EF4-FFF2-40B4-BE49-F238E27FC236}">
                <a16:creationId xmlns:a16="http://schemas.microsoft.com/office/drawing/2014/main" id="{51DB44AE-B9C1-42CD-9DD8-C8244571E315}"/>
              </a:ext>
            </a:extLst>
          </p:cNvPr>
          <p:cNvSpPr txBox="1"/>
          <p:nvPr/>
        </p:nvSpPr>
        <p:spPr>
          <a:xfrm>
            <a:off x="35496" y="1616482"/>
            <a:ext cx="1627369" cy="523220"/>
          </a:xfrm>
          <a:prstGeom prst="rect">
            <a:avLst/>
          </a:prstGeom>
          <a:noFill/>
        </p:spPr>
        <p:txBody>
          <a:bodyPr wrap="none" rtlCol="0">
            <a:spAutoFit/>
          </a:bodyPr>
          <a:lstStyle/>
          <a:p>
            <a:r>
              <a:rPr lang="zh-CN" altLang="en-US" sz="2800" b="1" dirty="0">
                <a:solidFill>
                  <a:srgbClr val="0000FF"/>
                </a:solidFill>
                <a:latin typeface="黑体" panose="02010609060101010101" pitchFamily="49" charset="-122"/>
                <a:ea typeface="黑体" panose="02010609060101010101" pitchFamily="49" charset="-122"/>
              </a:rPr>
              <a:t>特征方程</a:t>
            </a:r>
          </a:p>
        </p:txBody>
      </p:sp>
      <p:sp>
        <p:nvSpPr>
          <p:cNvPr id="6" name="文本框 5">
            <a:extLst>
              <a:ext uri="{FF2B5EF4-FFF2-40B4-BE49-F238E27FC236}">
                <a16:creationId xmlns:a16="http://schemas.microsoft.com/office/drawing/2014/main" id="{3F102BF4-E3B4-494B-BFCA-405C91863F5A}"/>
              </a:ext>
            </a:extLst>
          </p:cNvPr>
          <p:cNvSpPr txBox="1"/>
          <p:nvPr/>
        </p:nvSpPr>
        <p:spPr>
          <a:xfrm>
            <a:off x="34865" y="2485035"/>
            <a:ext cx="1422184" cy="461665"/>
          </a:xfrm>
          <a:prstGeom prst="rect">
            <a:avLst/>
          </a:prstGeom>
          <a:noFill/>
        </p:spPr>
        <p:txBody>
          <a:bodyPr wrap="non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衰减因子</a:t>
            </a:r>
          </a:p>
        </p:txBody>
      </p:sp>
      <p:sp>
        <p:nvSpPr>
          <p:cNvPr id="7" name="文本框 6">
            <a:extLst>
              <a:ext uri="{FF2B5EF4-FFF2-40B4-BE49-F238E27FC236}">
                <a16:creationId xmlns:a16="http://schemas.microsoft.com/office/drawing/2014/main" id="{31F15C9B-974E-4BAA-9CCA-E9A025542B1F}"/>
              </a:ext>
            </a:extLst>
          </p:cNvPr>
          <p:cNvSpPr txBox="1"/>
          <p:nvPr/>
        </p:nvSpPr>
        <p:spPr>
          <a:xfrm>
            <a:off x="-30435" y="3189507"/>
            <a:ext cx="2350323" cy="461665"/>
          </a:xfrm>
          <a:prstGeom prst="rect">
            <a:avLst/>
          </a:prstGeom>
          <a:noFill/>
        </p:spPr>
        <p:txBody>
          <a:bodyPr wrap="non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无阻尼</a:t>
            </a:r>
            <a:r>
              <a:rPr lang="zh-CN" altLang="en-US" sz="2400" b="1" dirty="0">
                <a:solidFill>
                  <a:srgbClr val="000066"/>
                </a:solidFill>
                <a:latin typeface="黑体" panose="02010609060101010101" pitchFamily="49" charset="-122"/>
                <a:ea typeface="黑体" panose="02010609060101010101" pitchFamily="49" charset="-122"/>
              </a:rPr>
              <a:t>自然频率</a:t>
            </a:r>
          </a:p>
        </p:txBody>
      </p:sp>
      <p:sp>
        <p:nvSpPr>
          <p:cNvPr id="8" name="文本框 7">
            <a:extLst>
              <a:ext uri="{FF2B5EF4-FFF2-40B4-BE49-F238E27FC236}">
                <a16:creationId xmlns:a16="http://schemas.microsoft.com/office/drawing/2014/main" id="{1721693B-55D1-4D11-A9C8-2C31B23F2B71}"/>
              </a:ext>
            </a:extLst>
          </p:cNvPr>
          <p:cNvSpPr txBox="1"/>
          <p:nvPr/>
        </p:nvSpPr>
        <p:spPr>
          <a:xfrm>
            <a:off x="4125296" y="758701"/>
            <a:ext cx="2040943" cy="461665"/>
          </a:xfrm>
          <a:prstGeom prst="rect">
            <a:avLst/>
          </a:prstGeom>
          <a:noFill/>
        </p:spPr>
        <p:txBody>
          <a:bodyPr wrap="none" rtlCol="0">
            <a:spAutoFit/>
          </a:bodyPr>
          <a:lstStyle/>
          <a:p>
            <a:r>
              <a:rPr lang="zh-CN" altLang="en-US" sz="2400" b="1" dirty="0">
                <a:solidFill>
                  <a:srgbClr val="660033"/>
                </a:solidFill>
              </a:rPr>
              <a:t>特征方程的根</a:t>
            </a:r>
          </a:p>
        </p:txBody>
      </p:sp>
      <p:graphicFrame>
        <p:nvGraphicFramePr>
          <p:cNvPr id="9" name="Object 6">
            <a:extLst>
              <a:ext uri="{FF2B5EF4-FFF2-40B4-BE49-F238E27FC236}">
                <a16:creationId xmlns:a16="http://schemas.microsoft.com/office/drawing/2014/main" id="{E1AB4CC9-B703-4C4F-A480-544557B3FFF0}"/>
              </a:ext>
            </a:extLst>
          </p:cNvPr>
          <p:cNvGraphicFramePr>
            <a:graphicFrameLocks noChangeAspect="1"/>
          </p:cNvGraphicFramePr>
          <p:nvPr>
            <p:extLst>
              <p:ext uri="{D42A27DB-BD31-4B8C-83A1-F6EECF244321}">
                <p14:modId xmlns:p14="http://schemas.microsoft.com/office/powerpoint/2010/main" val="3707713708"/>
              </p:ext>
            </p:extLst>
          </p:nvPr>
        </p:nvGraphicFramePr>
        <p:xfrm>
          <a:off x="4095778" y="1220366"/>
          <a:ext cx="2011249" cy="1040416"/>
        </p:xfrm>
        <a:graphic>
          <a:graphicData uri="http://schemas.openxmlformats.org/presentationml/2006/ole">
            <mc:AlternateContent xmlns:mc="http://schemas.openxmlformats.org/markup-compatibility/2006">
              <mc:Choice xmlns:v="urn:schemas-microsoft-com:vml" Requires="v">
                <p:oleObj spid="_x0000_s149699" name="公式" r:id="rId4" imgW="1193760" imgH="583920" progId="Equation.3">
                  <p:embed/>
                </p:oleObj>
              </mc:Choice>
              <mc:Fallback>
                <p:oleObj name="公式" r:id="rId4" imgW="1193760" imgH="583920" progId="Equation.3">
                  <p:embed/>
                  <p:pic>
                    <p:nvPicPr>
                      <p:cNvPr id="19" name="Object 6"/>
                      <p:cNvPicPr>
                        <a:picLocks noChangeAspect="1" noChangeArrowheads="1"/>
                      </p:cNvPicPr>
                      <p:nvPr/>
                    </p:nvPicPr>
                    <p:blipFill>
                      <a:blip r:embed="rId5"/>
                      <a:srcRect/>
                      <a:stretch>
                        <a:fillRect/>
                      </a:stretch>
                    </p:blipFill>
                    <p:spPr bwMode="auto">
                      <a:xfrm>
                        <a:off x="4095778" y="1220366"/>
                        <a:ext cx="2011249" cy="1040416"/>
                      </a:xfrm>
                      <a:prstGeom prst="rect">
                        <a:avLst/>
                      </a:prstGeom>
                      <a:gradFill>
                        <a:gsLst>
                          <a:gs pos="0">
                            <a:schemeClr val="accent1">
                              <a:lumMod val="5000"/>
                              <a:lumOff val="95000"/>
                            </a:schemeClr>
                          </a:gs>
                          <a:gs pos="7000">
                            <a:schemeClr val="accent1">
                              <a:lumMod val="75000"/>
                            </a:schemeClr>
                          </a:gs>
                          <a:gs pos="83000">
                            <a:schemeClr val="accent1">
                              <a:lumMod val="45000"/>
                              <a:lumOff val="55000"/>
                            </a:schemeClr>
                          </a:gs>
                          <a:gs pos="100000">
                            <a:schemeClr val="accent6">
                              <a:lumMod val="60000"/>
                              <a:lumOff val="40000"/>
                            </a:schemeClr>
                          </a:gs>
                        </a:gsLst>
                        <a:lin ang="5400000" scaled="1"/>
                      </a:gradFill>
                    </p:spPr>
                  </p:pic>
                </p:oleObj>
              </mc:Fallback>
            </mc:AlternateContent>
          </a:graphicData>
        </a:graphic>
      </p:graphicFrame>
      <p:graphicFrame>
        <p:nvGraphicFramePr>
          <p:cNvPr id="10" name="Object 6">
            <a:extLst>
              <a:ext uri="{FF2B5EF4-FFF2-40B4-BE49-F238E27FC236}">
                <a16:creationId xmlns:a16="http://schemas.microsoft.com/office/drawing/2014/main" id="{681A3402-9080-4D6B-82D9-E54758416B33}"/>
              </a:ext>
            </a:extLst>
          </p:cNvPr>
          <p:cNvGraphicFramePr>
            <a:graphicFrameLocks noChangeAspect="1"/>
          </p:cNvGraphicFramePr>
          <p:nvPr>
            <p:extLst>
              <p:ext uri="{D42A27DB-BD31-4B8C-83A1-F6EECF244321}">
                <p14:modId xmlns:p14="http://schemas.microsoft.com/office/powerpoint/2010/main" val="3778135165"/>
              </p:ext>
            </p:extLst>
          </p:nvPr>
        </p:nvGraphicFramePr>
        <p:xfrm>
          <a:off x="1763688" y="1569866"/>
          <a:ext cx="2140274" cy="490839"/>
        </p:xfrm>
        <a:graphic>
          <a:graphicData uri="http://schemas.openxmlformats.org/presentationml/2006/ole">
            <mc:AlternateContent xmlns:mc="http://schemas.openxmlformats.org/markup-compatibility/2006">
              <mc:Choice xmlns:v="urn:schemas-microsoft-com:vml" Requires="v">
                <p:oleObj spid="_x0000_s149700" name="公式" r:id="rId6" imgW="1054080" imgH="228600" progId="Equation.3">
                  <p:embed/>
                </p:oleObj>
              </mc:Choice>
              <mc:Fallback>
                <p:oleObj name="公式" r:id="rId6" imgW="1054080" imgH="228600" progId="Equation.3">
                  <p:embed/>
                  <p:pic>
                    <p:nvPicPr>
                      <p:cNvPr id="21" name="Object 6"/>
                      <p:cNvPicPr>
                        <a:picLocks noChangeAspect="1" noChangeArrowheads="1"/>
                      </p:cNvPicPr>
                      <p:nvPr/>
                    </p:nvPicPr>
                    <p:blipFill>
                      <a:blip r:embed="rId7"/>
                      <a:srcRect/>
                      <a:stretch>
                        <a:fillRect/>
                      </a:stretch>
                    </p:blipFill>
                    <p:spPr bwMode="auto">
                      <a:xfrm>
                        <a:off x="1763688" y="1569866"/>
                        <a:ext cx="2140274" cy="490839"/>
                      </a:xfrm>
                      <a:prstGeom prst="rect">
                        <a:avLst/>
                      </a:prstGeom>
                      <a:gradFill>
                        <a:gsLst>
                          <a:gs pos="0">
                            <a:schemeClr val="accent1">
                              <a:lumMod val="5000"/>
                              <a:lumOff val="95000"/>
                            </a:schemeClr>
                          </a:gs>
                          <a:gs pos="7000">
                            <a:schemeClr val="accent1">
                              <a:lumMod val="75000"/>
                            </a:schemeClr>
                          </a:gs>
                          <a:gs pos="83000">
                            <a:schemeClr val="accent1">
                              <a:lumMod val="45000"/>
                              <a:lumOff val="55000"/>
                            </a:schemeClr>
                          </a:gs>
                          <a:gs pos="100000">
                            <a:schemeClr val="accent6">
                              <a:lumMod val="60000"/>
                              <a:lumOff val="40000"/>
                            </a:schemeClr>
                          </a:gs>
                        </a:gsLst>
                        <a:lin ang="5400000" scaled="1"/>
                      </a:gradFill>
                    </p:spPr>
                  </p:pic>
                </p:oleObj>
              </mc:Fallback>
            </mc:AlternateContent>
          </a:graphicData>
        </a:graphic>
      </p:graphicFrame>
      <p:graphicFrame>
        <p:nvGraphicFramePr>
          <p:cNvPr id="11" name="Object 6">
            <a:extLst>
              <a:ext uri="{FF2B5EF4-FFF2-40B4-BE49-F238E27FC236}">
                <a16:creationId xmlns:a16="http://schemas.microsoft.com/office/drawing/2014/main" id="{A80AE0BE-4540-4C8E-B480-C49C9D4DA823}"/>
              </a:ext>
            </a:extLst>
          </p:cNvPr>
          <p:cNvGraphicFramePr>
            <a:graphicFrameLocks noChangeAspect="1"/>
          </p:cNvGraphicFramePr>
          <p:nvPr>
            <p:extLst>
              <p:ext uri="{D42A27DB-BD31-4B8C-83A1-F6EECF244321}">
                <p14:modId xmlns:p14="http://schemas.microsoft.com/office/powerpoint/2010/main" val="3290227561"/>
              </p:ext>
            </p:extLst>
          </p:nvPr>
        </p:nvGraphicFramePr>
        <p:xfrm>
          <a:off x="2331852" y="2264515"/>
          <a:ext cx="1289155" cy="1636562"/>
        </p:xfrm>
        <a:graphic>
          <a:graphicData uri="http://schemas.openxmlformats.org/presentationml/2006/ole">
            <mc:AlternateContent xmlns:mc="http://schemas.openxmlformats.org/markup-compatibility/2006">
              <mc:Choice xmlns:v="urn:schemas-microsoft-com:vml" Requires="v">
                <p:oleObj spid="_x0000_s149701" name="公式" r:id="rId8" imgW="698400" imgH="838080" progId="Equation.3">
                  <p:embed/>
                </p:oleObj>
              </mc:Choice>
              <mc:Fallback>
                <p:oleObj name="公式" r:id="rId8" imgW="698400" imgH="838080" progId="Equation.3">
                  <p:embed/>
                  <p:pic>
                    <p:nvPicPr>
                      <p:cNvPr id="22" name="Object 6"/>
                      <p:cNvPicPr>
                        <a:picLocks noChangeAspect="1" noChangeArrowheads="1"/>
                      </p:cNvPicPr>
                      <p:nvPr/>
                    </p:nvPicPr>
                    <p:blipFill>
                      <a:blip r:embed="rId9"/>
                      <a:srcRect/>
                      <a:stretch>
                        <a:fillRect/>
                      </a:stretch>
                    </p:blipFill>
                    <p:spPr bwMode="auto">
                      <a:xfrm>
                        <a:off x="2331852" y="2264515"/>
                        <a:ext cx="1289155" cy="1636562"/>
                      </a:xfrm>
                      <a:prstGeom prst="rect">
                        <a:avLst/>
                      </a:prstGeom>
                      <a:gradFill>
                        <a:gsLst>
                          <a:gs pos="0">
                            <a:schemeClr val="accent1">
                              <a:lumMod val="5000"/>
                              <a:lumOff val="95000"/>
                            </a:schemeClr>
                          </a:gs>
                          <a:gs pos="7000">
                            <a:schemeClr val="accent1">
                              <a:lumMod val="75000"/>
                            </a:schemeClr>
                          </a:gs>
                          <a:gs pos="83000">
                            <a:schemeClr val="accent1">
                              <a:lumMod val="45000"/>
                              <a:lumOff val="55000"/>
                            </a:schemeClr>
                          </a:gs>
                          <a:gs pos="100000">
                            <a:schemeClr val="accent6">
                              <a:lumMod val="60000"/>
                              <a:lumOff val="40000"/>
                            </a:schemeClr>
                          </a:gs>
                        </a:gsLst>
                        <a:lin ang="5400000" scaled="1"/>
                      </a:gradFill>
                    </p:spPr>
                  </p:pic>
                </p:oleObj>
              </mc:Fallback>
            </mc:AlternateContent>
          </a:graphicData>
        </a:graphic>
      </p:graphicFrame>
      <p:graphicFrame>
        <p:nvGraphicFramePr>
          <p:cNvPr id="12" name="Object 6">
            <a:extLst>
              <a:ext uri="{FF2B5EF4-FFF2-40B4-BE49-F238E27FC236}">
                <a16:creationId xmlns:a16="http://schemas.microsoft.com/office/drawing/2014/main" id="{E5655EB6-B45D-4E0E-AE34-720A84BC1CFE}"/>
              </a:ext>
            </a:extLst>
          </p:cNvPr>
          <p:cNvGraphicFramePr>
            <a:graphicFrameLocks noChangeAspect="1"/>
          </p:cNvGraphicFramePr>
          <p:nvPr>
            <p:extLst>
              <p:ext uri="{D42A27DB-BD31-4B8C-83A1-F6EECF244321}">
                <p14:modId xmlns:p14="http://schemas.microsoft.com/office/powerpoint/2010/main" val="3069512944"/>
              </p:ext>
            </p:extLst>
          </p:nvPr>
        </p:nvGraphicFramePr>
        <p:xfrm>
          <a:off x="6499400" y="676223"/>
          <a:ext cx="2560936" cy="1588292"/>
        </p:xfrm>
        <a:graphic>
          <a:graphicData uri="http://schemas.openxmlformats.org/presentationml/2006/ole">
            <mc:AlternateContent xmlns:mc="http://schemas.openxmlformats.org/markup-compatibility/2006">
              <mc:Choice xmlns:v="urn:schemas-microsoft-com:vml" Requires="v">
                <p:oleObj spid="_x0000_s149702" name="公式" r:id="rId10" imgW="1257120" imgH="736560" progId="Equation.3">
                  <p:embed/>
                </p:oleObj>
              </mc:Choice>
              <mc:Fallback>
                <p:oleObj name="公式" r:id="rId10" imgW="1257120" imgH="736560" progId="Equation.3">
                  <p:embed/>
                  <p:pic>
                    <p:nvPicPr>
                      <p:cNvPr id="10" name="Object 6"/>
                      <p:cNvPicPr>
                        <a:picLocks noChangeAspect="1" noChangeArrowheads="1"/>
                      </p:cNvPicPr>
                      <p:nvPr/>
                    </p:nvPicPr>
                    <p:blipFill>
                      <a:blip r:embed="rId11"/>
                      <a:srcRect/>
                      <a:stretch>
                        <a:fillRect/>
                      </a:stretch>
                    </p:blipFill>
                    <p:spPr bwMode="auto">
                      <a:xfrm>
                        <a:off x="6499400" y="676223"/>
                        <a:ext cx="2560936" cy="1588292"/>
                      </a:xfrm>
                      <a:prstGeom prst="rect">
                        <a:avLst/>
                      </a:prstGeom>
                      <a:gradFill>
                        <a:gsLst>
                          <a:gs pos="0">
                            <a:schemeClr val="accent1">
                              <a:lumMod val="5000"/>
                              <a:lumOff val="95000"/>
                            </a:schemeClr>
                          </a:gs>
                          <a:gs pos="7000">
                            <a:schemeClr val="accent1">
                              <a:lumMod val="75000"/>
                            </a:schemeClr>
                          </a:gs>
                          <a:gs pos="83000">
                            <a:schemeClr val="accent1">
                              <a:lumMod val="45000"/>
                              <a:lumOff val="55000"/>
                            </a:schemeClr>
                          </a:gs>
                          <a:gs pos="100000">
                            <a:schemeClr val="accent6">
                              <a:lumMod val="60000"/>
                              <a:lumOff val="40000"/>
                            </a:schemeClr>
                          </a:gs>
                        </a:gsLst>
                        <a:lin ang="5400000" scaled="1"/>
                      </a:gradFill>
                    </p:spPr>
                  </p:pic>
                </p:oleObj>
              </mc:Fallback>
            </mc:AlternateContent>
          </a:graphicData>
        </a:graphic>
      </p:graphicFrame>
      <p:sp>
        <p:nvSpPr>
          <p:cNvPr id="13" name="文本框 12">
            <a:extLst>
              <a:ext uri="{FF2B5EF4-FFF2-40B4-BE49-F238E27FC236}">
                <a16:creationId xmlns:a16="http://schemas.microsoft.com/office/drawing/2014/main" id="{01498529-2D7B-4DE0-943C-DC37BD56A445}"/>
              </a:ext>
            </a:extLst>
          </p:cNvPr>
          <p:cNvSpPr txBox="1"/>
          <p:nvPr/>
        </p:nvSpPr>
        <p:spPr>
          <a:xfrm>
            <a:off x="35496" y="4194990"/>
            <a:ext cx="1422184" cy="461665"/>
          </a:xfrm>
          <a:prstGeom prst="rect">
            <a:avLst/>
          </a:prstGeom>
          <a:noFill/>
        </p:spPr>
        <p:txBody>
          <a:bodyPr wrap="none" rtlCol="0">
            <a:spAutoFit/>
          </a:bodyPr>
          <a:lstStyle/>
          <a:p>
            <a:r>
              <a:rPr lang="zh-CN" altLang="en-US" sz="2400" b="1" dirty="0">
                <a:solidFill>
                  <a:srgbClr val="660033"/>
                </a:solidFill>
                <a:latin typeface="黑体" panose="02010609060101010101" pitchFamily="49" charset="-122"/>
                <a:ea typeface="黑体" panose="02010609060101010101" pitchFamily="49" charset="-122"/>
              </a:rPr>
              <a:t>品质因素</a:t>
            </a:r>
          </a:p>
        </p:txBody>
      </p:sp>
      <p:graphicFrame>
        <p:nvGraphicFramePr>
          <p:cNvPr id="14" name="Object 6">
            <a:extLst>
              <a:ext uri="{FF2B5EF4-FFF2-40B4-BE49-F238E27FC236}">
                <a16:creationId xmlns:a16="http://schemas.microsoft.com/office/drawing/2014/main" id="{D8506F04-52B9-462C-BC7D-B76DCF29D410}"/>
              </a:ext>
            </a:extLst>
          </p:cNvPr>
          <p:cNvGraphicFramePr>
            <a:graphicFrameLocks noChangeAspect="1"/>
          </p:cNvGraphicFramePr>
          <p:nvPr>
            <p:extLst>
              <p:ext uri="{D42A27DB-BD31-4B8C-83A1-F6EECF244321}">
                <p14:modId xmlns:p14="http://schemas.microsoft.com/office/powerpoint/2010/main" val="220889080"/>
              </p:ext>
            </p:extLst>
          </p:nvPr>
        </p:nvGraphicFramePr>
        <p:xfrm>
          <a:off x="2301632" y="3963522"/>
          <a:ext cx="1097652" cy="924599"/>
        </p:xfrm>
        <a:graphic>
          <a:graphicData uri="http://schemas.openxmlformats.org/presentationml/2006/ole">
            <mc:AlternateContent xmlns:mc="http://schemas.openxmlformats.org/markup-compatibility/2006">
              <mc:Choice xmlns:v="urn:schemas-microsoft-com:vml" Requires="v">
                <p:oleObj spid="_x0000_s149703" name="公式" r:id="rId12" imgW="495000" imgH="393480" progId="Equation.3">
                  <p:embed/>
                </p:oleObj>
              </mc:Choice>
              <mc:Fallback>
                <p:oleObj name="公式" r:id="rId12" imgW="495000" imgH="393480" progId="Equation.3">
                  <p:embed/>
                  <p:pic>
                    <p:nvPicPr>
                      <p:cNvPr id="13" name="Object 6"/>
                      <p:cNvPicPr>
                        <a:picLocks noChangeAspect="1" noChangeArrowheads="1"/>
                      </p:cNvPicPr>
                      <p:nvPr/>
                    </p:nvPicPr>
                    <p:blipFill>
                      <a:blip r:embed="rId13"/>
                      <a:srcRect/>
                      <a:stretch>
                        <a:fillRect/>
                      </a:stretch>
                    </p:blipFill>
                    <p:spPr bwMode="auto">
                      <a:xfrm>
                        <a:off x="2301632" y="3963522"/>
                        <a:ext cx="1097652" cy="924599"/>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5" name="对象 14">
                <a:extLst>
                  <a:ext uri="{FF2B5EF4-FFF2-40B4-BE49-F238E27FC236}">
                    <a16:creationId xmlns:a16="http://schemas.microsoft.com/office/drawing/2014/main" id="{8D8ACD9C-8A46-4CA1-A827-2247A23FAA73}"/>
                  </a:ext>
                </a:extLst>
              </p:cNvPr>
              <p:cNvSpPr txBox="1"/>
              <p:nvPr/>
            </p:nvSpPr>
            <p:spPr bwMode="black">
              <a:xfrm>
                <a:off x="5043488" y="2484438"/>
                <a:ext cx="3705225" cy="960437"/>
              </a:xfrm>
              <a:prstGeom prst="rect">
                <a:avLst/>
              </a:prstGeom>
              <a:noFill/>
              <a:ln>
                <a:noFill/>
              </a:ln>
              <a:effec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1,2</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en-US" altLang="zh-CN" b="0" i="1" smtClean="0">
                              <a:solidFill>
                                <a:srgbClr val="000000"/>
                              </a:solidFill>
                              <a:latin typeface="Cambria Math" panose="02040503050406030204" pitchFamily="18" charset="0"/>
                            </a:rPr>
                            <m:t>𝑅</m:t>
                          </m:r>
                        </m:num>
                        <m:den>
                          <m:r>
                            <a:rPr lang="zh-CN" altLang="en-US" i="1">
                              <a:solidFill>
                                <a:srgbClr val="000000"/>
                              </a:solidFill>
                              <a:latin typeface="Cambria Math" panose="02040503050406030204" pitchFamily="18" charset="0"/>
                            </a:rPr>
                            <m:t>2</m:t>
                          </m:r>
                          <m:r>
                            <a:rPr lang="en-US" altLang="zh-CN" b="0" i="1" smtClean="0">
                              <a:solidFill>
                                <a:srgbClr val="000000"/>
                              </a:solidFill>
                              <a:latin typeface="Cambria Math" panose="02040503050406030204" pitchFamily="18" charset="0"/>
                            </a:rPr>
                            <m:t>𝐿</m:t>
                          </m:r>
                        </m:den>
                      </m:f>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en-US" altLang="zh-CN" b="0" i="1" smtClean="0">
                                  <a:solidFill>
                                    <a:srgbClr val="000000"/>
                                  </a:solidFill>
                                  <a:latin typeface="Cambria Math" panose="02040503050406030204" pitchFamily="18" charset="0"/>
                                </a:rPr>
                                <m:t>𝑅</m:t>
                              </m:r>
                            </m:num>
                            <m:den>
                              <m:r>
                                <a:rPr lang="zh-CN" altLang="en-US" i="1">
                                  <a:solidFill>
                                    <a:srgbClr val="000000"/>
                                  </a:solidFill>
                                  <a:latin typeface="Cambria Math" panose="02040503050406030204" pitchFamily="18" charset="0"/>
                                </a:rPr>
                                <m:t>2</m:t>
                              </m:r>
                              <m:r>
                                <a:rPr lang="en-US" altLang="zh-CN" b="0" i="1" smtClean="0">
                                  <a:solidFill>
                                    <a:srgbClr val="000000"/>
                                  </a:solidFill>
                                  <a:latin typeface="Cambria Math" panose="02040503050406030204" pitchFamily="18" charset="0"/>
                                </a:rPr>
                                <m:t>𝐿</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𝐿𝐶</m:t>
                              </m:r>
                            </m:den>
                          </m:f>
                        </m:e>
                      </m:rad>
                    </m:oMath>
                  </m:oMathPara>
                </a14:m>
                <a:endParaRPr lang="zh-CN" altLang="en-US" dirty="0"/>
              </a:p>
            </p:txBody>
          </p:sp>
        </mc:Choice>
        <mc:Fallback xmlns="">
          <p:sp>
            <p:nvSpPr>
              <p:cNvPr id="15" name="对象 14">
                <a:extLst>
                  <a:ext uri="{FF2B5EF4-FFF2-40B4-BE49-F238E27FC236}">
                    <a16:creationId xmlns:a16="http://schemas.microsoft.com/office/drawing/2014/main" id="{8D8ACD9C-8A46-4CA1-A827-2247A23FAA73}"/>
                  </a:ext>
                </a:extLst>
              </p:cNvPr>
              <p:cNvSpPr txBox="1">
                <a:spLocks noRot="1" noChangeAspect="1" noMove="1" noResize="1" noEditPoints="1" noAdjustHandles="1" noChangeArrowheads="1" noChangeShapeType="1" noTextEdit="1"/>
              </p:cNvSpPr>
              <p:nvPr/>
            </p:nvSpPr>
            <p:spPr bwMode="black">
              <a:xfrm>
                <a:off x="5043488" y="2484438"/>
                <a:ext cx="3705225" cy="960437"/>
              </a:xfrm>
              <a:prstGeom prst="rect">
                <a:avLst/>
              </a:prstGeom>
              <a:blipFill>
                <a:blip r:embed="rId14"/>
                <a:stretch>
                  <a:fillRect/>
                </a:stretch>
              </a:blipFill>
              <a:ln>
                <a:noFill/>
              </a:ln>
              <a:effectLst/>
              <a:extLst/>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109AAFD9-3843-4386-9541-BEDDD255BB42}"/>
              </a:ext>
            </a:extLst>
          </p:cNvPr>
          <p:cNvSpPr txBox="1"/>
          <p:nvPr/>
        </p:nvSpPr>
        <p:spPr>
          <a:xfrm>
            <a:off x="4495810" y="2745130"/>
            <a:ext cx="954107" cy="553998"/>
          </a:xfrm>
          <a:prstGeom prst="rect">
            <a:avLst/>
          </a:prstGeom>
          <a:noFill/>
        </p:spPr>
        <p:txBody>
          <a:bodyPr wrap="none" rtlCol="0">
            <a:spAutoFit/>
          </a:bodyPr>
          <a:lstStyle/>
          <a:p>
            <a:r>
              <a:rPr lang="zh-CN" altLang="en-US" sz="3000" dirty="0">
                <a:solidFill>
                  <a:srgbClr val="000066"/>
                </a:solidFill>
                <a:latin typeface="黑体" panose="02010609060101010101" pitchFamily="49" charset="-122"/>
                <a:ea typeface="黑体" panose="02010609060101010101" pitchFamily="49" charset="-122"/>
              </a:rPr>
              <a:t>串联</a:t>
            </a:r>
          </a:p>
        </p:txBody>
      </p:sp>
    </p:spTree>
    <p:extLst>
      <p:ext uri="{BB962C8B-B14F-4D97-AF65-F5344CB8AC3E}">
        <p14:creationId xmlns:p14="http://schemas.microsoft.com/office/powerpoint/2010/main" val="38508670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7515" y="688222"/>
            <a:ext cx="1214115" cy="415498"/>
          </a:xfrm>
          <a:prstGeom prst="rect">
            <a:avLst/>
          </a:prstGeom>
          <a:noFill/>
        </p:spPr>
        <p:txBody>
          <a:bodyPr wrap="none" rtlCol="0">
            <a:spAutoFit/>
          </a:bodyPr>
          <a:lstStyle/>
          <a:p>
            <a:pPr marL="214313" indent="-214313">
              <a:buFont typeface="Wingdings" panose="05000000000000000000" pitchFamily="2" charset="2"/>
              <a:buChar char="Ø"/>
            </a:pPr>
            <a:r>
              <a:rPr lang="zh-CN" altLang="en-US" sz="2100" b="1" dirty="0">
                <a:solidFill>
                  <a:srgbClr val="660033"/>
                </a:solidFill>
              </a:rPr>
              <a:t>欠阻尼</a:t>
            </a:r>
          </a:p>
        </p:txBody>
      </p:sp>
      <p:sp>
        <p:nvSpPr>
          <p:cNvPr id="8" name="文本框 7"/>
          <p:cNvSpPr txBox="1"/>
          <p:nvPr/>
        </p:nvSpPr>
        <p:spPr>
          <a:xfrm>
            <a:off x="198398" y="1364201"/>
            <a:ext cx="1811714" cy="369332"/>
          </a:xfrm>
          <a:prstGeom prst="rect">
            <a:avLst/>
          </a:prstGeom>
          <a:noFill/>
        </p:spPr>
        <p:txBody>
          <a:bodyPr wrap="none" rtlCol="0">
            <a:spAutoFit/>
          </a:bodyPr>
          <a:lstStyle/>
          <a:p>
            <a:r>
              <a:rPr lang="zh-CN" altLang="en-US" b="1" dirty="0">
                <a:solidFill>
                  <a:srgbClr val="000066"/>
                </a:solidFill>
              </a:rPr>
              <a:t>有阻尼自然频率</a:t>
            </a:r>
          </a:p>
        </p:txBody>
      </p:sp>
      <p:graphicFrame>
        <p:nvGraphicFramePr>
          <p:cNvPr id="11" name="Object 6"/>
          <p:cNvGraphicFramePr>
            <a:graphicFrameLocks noChangeAspect="1"/>
          </p:cNvGraphicFramePr>
          <p:nvPr/>
        </p:nvGraphicFramePr>
        <p:xfrm>
          <a:off x="4193959" y="1228847"/>
          <a:ext cx="4735562" cy="517790"/>
        </p:xfrm>
        <a:graphic>
          <a:graphicData uri="http://schemas.openxmlformats.org/presentationml/2006/ole">
            <mc:AlternateContent xmlns:mc="http://schemas.openxmlformats.org/markup-compatibility/2006">
              <mc:Choice xmlns:v="urn:schemas-microsoft-com:vml" Requires="v">
                <p:oleObj spid="_x0000_s152941" name="公式" r:id="rId3" imgW="2336760" imgH="241200" progId="Equation.3">
                  <p:embed/>
                </p:oleObj>
              </mc:Choice>
              <mc:Fallback>
                <p:oleObj name="公式" r:id="rId3" imgW="2336760" imgH="241200" progId="Equation.3">
                  <p:embed/>
                  <p:pic>
                    <p:nvPicPr>
                      <p:cNvPr id="11" name="Object 6"/>
                      <p:cNvPicPr>
                        <a:picLocks noChangeAspect="1" noChangeArrowheads="1"/>
                      </p:cNvPicPr>
                      <p:nvPr/>
                    </p:nvPicPr>
                    <p:blipFill>
                      <a:blip r:embed="rId4"/>
                      <a:srcRect/>
                      <a:stretch>
                        <a:fillRect/>
                      </a:stretch>
                    </p:blipFill>
                    <p:spPr bwMode="auto">
                      <a:xfrm>
                        <a:off x="4193959" y="1228847"/>
                        <a:ext cx="4735562" cy="517790"/>
                      </a:xfrm>
                      <a:prstGeom prst="rect">
                        <a:avLst/>
                      </a:prstGeom>
                      <a:gradFill>
                        <a:gsLst>
                          <a:gs pos="0">
                            <a:schemeClr val="accent1">
                              <a:lumMod val="5000"/>
                              <a:lumOff val="95000"/>
                            </a:schemeClr>
                          </a:gs>
                          <a:gs pos="7000">
                            <a:schemeClr val="accent1">
                              <a:lumMod val="75000"/>
                            </a:schemeClr>
                          </a:gs>
                          <a:gs pos="83000">
                            <a:schemeClr val="accent1">
                              <a:lumMod val="45000"/>
                              <a:lumOff val="55000"/>
                            </a:schemeClr>
                          </a:gs>
                          <a:gs pos="100000">
                            <a:schemeClr val="accent6">
                              <a:lumMod val="60000"/>
                              <a:lumOff val="40000"/>
                            </a:schemeClr>
                          </a:gs>
                        </a:gsLst>
                        <a:lin ang="5400000" scaled="1"/>
                      </a:gradFill>
                    </p:spPr>
                  </p:pic>
                </p:oleObj>
              </mc:Fallback>
            </mc:AlternateContent>
          </a:graphicData>
        </a:graphic>
      </p:graphicFrame>
      <p:sp>
        <p:nvSpPr>
          <p:cNvPr id="12" name="矩形 11"/>
          <p:cNvSpPr/>
          <p:nvPr/>
        </p:nvSpPr>
        <p:spPr>
          <a:xfrm>
            <a:off x="5620857" y="721725"/>
            <a:ext cx="1915909" cy="323165"/>
          </a:xfrm>
          <a:prstGeom prst="rect">
            <a:avLst/>
          </a:prstGeom>
        </p:spPr>
        <p:txBody>
          <a:bodyPr wrap="none">
            <a:spAutoFit/>
          </a:bodyPr>
          <a:lstStyle/>
          <a:p>
            <a:r>
              <a:rPr lang="en-US" altLang="zh-CN" sz="1500" b="1" dirty="0">
                <a:solidFill>
                  <a:srgbClr val="0000FF"/>
                </a:solidFill>
                <a:latin typeface="楷体" panose="02010609060101010101" pitchFamily="49" charset="-122"/>
                <a:ea typeface="楷体" panose="02010609060101010101" pitchFamily="49" charset="-122"/>
              </a:rPr>
              <a:t>(</a:t>
            </a:r>
            <a:r>
              <a:rPr lang="zh-CN" altLang="en-US" sz="1500" b="1" dirty="0">
                <a:solidFill>
                  <a:srgbClr val="0000FF"/>
                </a:solidFill>
                <a:latin typeface="楷体" panose="02010609060101010101" pitchFamily="49" charset="-122"/>
                <a:ea typeface="楷体" panose="02010609060101010101" pitchFamily="49" charset="-122"/>
              </a:rPr>
              <a:t>两个共轭的复数根</a:t>
            </a:r>
            <a:r>
              <a:rPr lang="en-US" altLang="zh-CN" sz="1500" b="1" dirty="0">
                <a:solidFill>
                  <a:srgbClr val="0000FF"/>
                </a:solidFill>
                <a:latin typeface="楷体" panose="02010609060101010101" pitchFamily="49" charset="-122"/>
                <a:ea typeface="楷体" panose="02010609060101010101" pitchFamily="49" charset="-122"/>
              </a:rPr>
              <a:t>)</a:t>
            </a:r>
            <a:endParaRPr lang="zh-CN" altLang="en-US" sz="1500" b="1" dirty="0">
              <a:solidFill>
                <a:srgbClr val="0000FF"/>
              </a:solidFill>
              <a:latin typeface="楷体" panose="02010609060101010101" pitchFamily="49" charset="-122"/>
              <a:ea typeface="楷体" panose="02010609060101010101" pitchFamily="49" charset="-122"/>
            </a:endParaRPr>
          </a:p>
        </p:txBody>
      </p:sp>
      <p:graphicFrame>
        <p:nvGraphicFramePr>
          <p:cNvPr id="13" name="Object 6"/>
          <p:cNvGraphicFramePr>
            <a:graphicFrameLocks noChangeAspect="1"/>
          </p:cNvGraphicFramePr>
          <p:nvPr/>
        </p:nvGraphicFramePr>
        <p:xfrm>
          <a:off x="1515276" y="640352"/>
          <a:ext cx="921544" cy="488156"/>
        </p:xfrm>
        <a:graphic>
          <a:graphicData uri="http://schemas.openxmlformats.org/presentationml/2006/ole">
            <mc:AlternateContent xmlns:mc="http://schemas.openxmlformats.org/markup-compatibility/2006">
              <mc:Choice xmlns:v="urn:schemas-microsoft-com:vml" Requires="v">
                <p:oleObj spid="_x0000_s152942" name="公式" r:id="rId5" imgW="431640" imgH="215640" progId="Equation.3">
                  <p:embed/>
                </p:oleObj>
              </mc:Choice>
              <mc:Fallback>
                <p:oleObj name="公式" r:id="rId5" imgW="431640" imgH="215640" progId="Equation.3">
                  <p:embed/>
                  <p:pic>
                    <p:nvPicPr>
                      <p:cNvPr id="13" name="Object 6"/>
                      <p:cNvPicPr>
                        <a:picLocks noChangeAspect="1" noChangeArrowheads="1"/>
                      </p:cNvPicPr>
                      <p:nvPr/>
                    </p:nvPicPr>
                    <p:blipFill>
                      <a:blip r:embed="rId6"/>
                      <a:srcRect/>
                      <a:stretch>
                        <a:fillRect/>
                      </a:stretch>
                    </p:blipFill>
                    <p:spPr bwMode="auto">
                      <a:xfrm>
                        <a:off x="1515276" y="640352"/>
                        <a:ext cx="921544" cy="488156"/>
                      </a:xfrm>
                      <a:prstGeom prst="rect">
                        <a:avLst/>
                      </a:prstGeom>
                      <a:noFill/>
                    </p:spPr>
                  </p:pic>
                </p:oleObj>
              </mc:Fallback>
            </mc:AlternateContent>
          </a:graphicData>
        </a:graphic>
      </p:graphicFrame>
      <p:graphicFrame>
        <p:nvGraphicFramePr>
          <p:cNvPr id="14" name="Object 6"/>
          <p:cNvGraphicFramePr>
            <a:graphicFrameLocks noChangeAspect="1"/>
          </p:cNvGraphicFramePr>
          <p:nvPr/>
        </p:nvGraphicFramePr>
        <p:xfrm>
          <a:off x="2715301" y="686574"/>
          <a:ext cx="1558877" cy="436768"/>
        </p:xfrm>
        <a:graphic>
          <a:graphicData uri="http://schemas.openxmlformats.org/presentationml/2006/ole">
            <mc:AlternateContent xmlns:mc="http://schemas.openxmlformats.org/markup-compatibility/2006">
              <mc:Choice xmlns:v="urn:schemas-microsoft-com:vml" Requires="v">
                <p:oleObj spid="_x0000_s152943" name="公式" r:id="rId7" imgW="863280" imgH="228600" progId="Equation.3">
                  <p:embed/>
                </p:oleObj>
              </mc:Choice>
              <mc:Fallback>
                <p:oleObj name="公式" r:id="rId7" imgW="863280" imgH="228600" progId="Equation.3">
                  <p:embed/>
                  <p:pic>
                    <p:nvPicPr>
                      <p:cNvPr id="14" name="Object 6"/>
                      <p:cNvPicPr>
                        <a:picLocks noChangeAspect="1" noChangeArrowheads="1"/>
                      </p:cNvPicPr>
                      <p:nvPr/>
                    </p:nvPicPr>
                    <p:blipFill>
                      <a:blip r:embed="rId8"/>
                      <a:srcRect/>
                      <a:stretch>
                        <a:fillRect/>
                      </a:stretch>
                    </p:blipFill>
                    <p:spPr bwMode="auto">
                      <a:xfrm>
                        <a:off x="2715301" y="686574"/>
                        <a:ext cx="1558877" cy="436768"/>
                      </a:xfrm>
                      <a:prstGeom prst="rect">
                        <a:avLst/>
                      </a:prstGeom>
                      <a:noFill/>
                    </p:spPr>
                  </p:pic>
                </p:oleObj>
              </mc:Fallback>
            </mc:AlternateContent>
          </a:graphicData>
        </a:graphic>
      </p:graphicFrame>
      <p:graphicFrame>
        <p:nvGraphicFramePr>
          <p:cNvPr id="15" name="Object 6"/>
          <p:cNvGraphicFramePr>
            <a:graphicFrameLocks noChangeAspect="1"/>
          </p:cNvGraphicFramePr>
          <p:nvPr/>
        </p:nvGraphicFramePr>
        <p:xfrm>
          <a:off x="2035969" y="1123951"/>
          <a:ext cx="2033588" cy="660797"/>
        </p:xfrm>
        <a:graphic>
          <a:graphicData uri="http://schemas.openxmlformats.org/presentationml/2006/ole">
            <mc:AlternateContent xmlns:mc="http://schemas.openxmlformats.org/markup-compatibility/2006">
              <mc:Choice xmlns:v="urn:schemas-microsoft-com:vml" Requires="v">
                <p:oleObj spid="_x0000_s152944" name="Equation" r:id="rId9" imgW="952200" imgH="291960" progId="Equation.DSMT4">
                  <p:embed/>
                </p:oleObj>
              </mc:Choice>
              <mc:Fallback>
                <p:oleObj name="Equation" r:id="rId9" imgW="952200" imgH="291960" progId="Equation.DSMT4">
                  <p:embed/>
                  <p:pic>
                    <p:nvPicPr>
                      <p:cNvPr id="15" name="Object 6"/>
                      <p:cNvPicPr>
                        <a:picLocks noChangeAspect="1" noChangeArrowheads="1"/>
                      </p:cNvPicPr>
                      <p:nvPr/>
                    </p:nvPicPr>
                    <p:blipFill>
                      <a:blip r:embed="rId10"/>
                      <a:srcRect/>
                      <a:stretch>
                        <a:fillRect/>
                      </a:stretch>
                    </p:blipFill>
                    <p:spPr bwMode="auto">
                      <a:xfrm>
                        <a:off x="2035969" y="1123951"/>
                        <a:ext cx="2033588" cy="660797"/>
                      </a:xfrm>
                      <a:prstGeom prst="rect">
                        <a:avLst/>
                      </a:prstGeom>
                      <a:noFill/>
                    </p:spPr>
                  </p:pic>
                </p:oleObj>
              </mc:Fallback>
            </mc:AlternateContent>
          </a:graphicData>
        </a:graphic>
      </p:graphicFrame>
      <p:graphicFrame>
        <p:nvGraphicFramePr>
          <p:cNvPr id="16" name="Object 6"/>
          <p:cNvGraphicFramePr>
            <a:graphicFrameLocks noChangeAspect="1"/>
          </p:cNvGraphicFramePr>
          <p:nvPr/>
        </p:nvGraphicFramePr>
        <p:xfrm>
          <a:off x="4680012" y="24423"/>
          <a:ext cx="806653" cy="1024033"/>
        </p:xfrm>
        <a:graphic>
          <a:graphicData uri="http://schemas.openxmlformats.org/presentationml/2006/ole">
            <mc:AlternateContent xmlns:mc="http://schemas.openxmlformats.org/markup-compatibility/2006">
              <mc:Choice xmlns:v="urn:schemas-microsoft-com:vml" Requires="v">
                <p:oleObj spid="_x0000_s152945" name="公式" r:id="rId11" imgW="698400" imgH="838080" progId="Equation.3">
                  <p:embed/>
                </p:oleObj>
              </mc:Choice>
              <mc:Fallback>
                <p:oleObj name="公式" r:id="rId11" imgW="698400" imgH="838080" progId="Equation.3">
                  <p:embed/>
                  <p:pic>
                    <p:nvPicPr>
                      <p:cNvPr id="16" name="Object 6"/>
                      <p:cNvPicPr>
                        <a:picLocks noChangeAspect="1" noChangeArrowheads="1"/>
                      </p:cNvPicPr>
                      <p:nvPr/>
                    </p:nvPicPr>
                    <p:blipFill>
                      <a:blip r:embed="rId12"/>
                      <a:srcRect/>
                      <a:stretch>
                        <a:fillRect/>
                      </a:stretch>
                    </p:blipFill>
                    <p:spPr bwMode="auto">
                      <a:xfrm>
                        <a:off x="4680012" y="24423"/>
                        <a:ext cx="806653" cy="1024033"/>
                      </a:xfrm>
                      <a:prstGeom prst="rect">
                        <a:avLst/>
                      </a:prstGeom>
                      <a:gradFill>
                        <a:gsLst>
                          <a:gs pos="0">
                            <a:schemeClr val="accent1">
                              <a:lumMod val="5000"/>
                              <a:lumOff val="95000"/>
                            </a:schemeClr>
                          </a:gs>
                          <a:gs pos="7000">
                            <a:schemeClr val="accent1">
                              <a:lumMod val="75000"/>
                            </a:schemeClr>
                          </a:gs>
                          <a:gs pos="83000">
                            <a:schemeClr val="accent1">
                              <a:lumMod val="45000"/>
                              <a:lumOff val="55000"/>
                            </a:schemeClr>
                          </a:gs>
                          <a:gs pos="100000">
                            <a:schemeClr val="accent6">
                              <a:lumMod val="60000"/>
                              <a:lumOff val="40000"/>
                            </a:schemeClr>
                          </a:gs>
                        </a:gsLst>
                        <a:lin ang="5400000" scaled="1"/>
                      </a:gradFill>
                    </p:spPr>
                  </p:pic>
                </p:oleObj>
              </mc:Fallback>
            </mc:AlternateContent>
          </a:graphicData>
        </a:graphic>
      </p:graphicFrame>
      <p:sp>
        <p:nvSpPr>
          <p:cNvPr id="17" name="文本框 16">
            <a:extLst>
              <a:ext uri="{FF2B5EF4-FFF2-40B4-BE49-F238E27FC236}">
                <a16:creationId xmlns:a16="http://schemas.microsoft.com/office/drawing/2014/main" id="{4C685C29-78AF-461A-9719-FBAA7CF2DF67}"/>
              </a:ext>
            </a:extLst>
          </p:cNvPr>
          <p:cNvSpPr txBox="1"/>
          <p:nvPr/>
        </p:nvSpPr>
        <p:spPr>
          <a:xfrm>
            <a:off x="118998" y="1970381"/>
            <a:ext cx="1343638" cy="415498"/>
          </a:xfrm>
          <a:prstGeom prst="rect">
            <a:avLst/>
          </a:prstGeom>
          <a:noFill/>
        </p:spPr>
        <p:txBody>
          <a:bodyPr wrap="none" rtlCol="0">
            <a:spAutoFit/>
          </a:bodyPr>
          <a:lstStyle/>
          <a:p>
            <a:pPr marL="342900" indent="-342900">
              <a:buFont typeface="Wingdings" panose="05000000000000000000" pitchFamily="2" charset="2"/>
              <a:buChar char="Ø"/>
            </a:pPr>
            <a:r>
              <a:rPr lang="zh-CN" altLang="en-US" sz="2100" b="1" dirty="0">
                <a:solidFill>
                  <a:srgbClr val="660033"/>
                </a:solidFill>
              </a:rPr>
              <a:t>过阻尼</a:t>
            </a:r>
          </a:p>
        </p:txBody>
      </p:sp>
      <p:sp>
        <p:nvSpPr>
          <p:cNvPr id="18" name="文本框 17">
            <a:extLst>
              <a:ext uri="{FF2B5EF4-FFF2-40B4-BE49-F238E27FC236}">
                <a16:creationId xmlns:a16="http://schemas.microsoft.com/office/drawing/2014/main" id="{29DF6B0A-0861-46A8-A187-AD0D48018B54}"/>
              </a:ext>
            </a:extLst>
          </p:cNvPr>
          <p:cNvSpPr txBox="1"/>
          <p:nvPr/>
        </p:nvSpPr>
        <p:spPr>
          <a:xfrm>
            <a:off x="4585898" y="1950832"/>
            <a:ext cx="1614545" cy="415498"/>
          </a:xfrm>
          <a:prstGeom prst="rect">
            <a:avLst/>
          </a:prstGeom>
          <a:noFill/>
        </p:spPr>
        <p:txBody>
          <a:bodyPr wrap="none" rtlCol="0">
            <a:spAutoFit/>
          </a:bodyPr>
          <a:lstStyle/>
          <a:p>
            <a:pPr marL="342900" indent="-342900">
              <a:buFont typeface="Wingdings" panose="05000000000000000000" pitchFamily="2" charset="2"/>
              <a:buChar char="Ø"/>
            </a:pPr>
            <a:r>
              <a:rPr lang="zh-CN" altLang="en-US" sz="2100" b="1" dirty="0">
                <a:solidFill>
                  <a:srgbClr val="660033"/>
                </a:solidFill>
              </a:rPr>
              <a:t>临界阻尼</a:t>
            </a:r>
          </a:p>
        </p:txBody>
      </p:sp>
      <p:pic>
        <p:nvPicPr>
          <p:cNvPr id="19" name="图片 18">
            <a:extLst>
              <a:ext uri="{FF2B5EF4-FFF2-40B4-BE49-F238E27FC236}">
                <a16:creationId xmlns:a16="http://schemas.microsoft.com/office/drawing/2014/main" id="{22958043-B119-47CF-8298-5881FAFE85E9}"/>
              </a:ext>
            </a:extLst>
          </p:cNvPr>
          <p:cNvPicPr>
            <a:picLocks noChangeAspect="1"/>
          </p:cNvPicPr>
          <p:nvPr/>
        </p:nvPicPr>
        <p:blipFill>
          <a:blip r:embed="rId13"/>
          <a:stretch>
            <a:fillRect/>
          </a:stretch>
        </p:blipFill>
        <p:spPr>
          <a:xfrm>
            <a:off x="273957" y="3160633"/>
            <a:ext cx="3241122" cy="2101665"/>
          </a:xfrm>
          <a:prstGeom prst="rect">
            <a:avLst/>
          </a:prstGeom>
        </p:spPr>
      </p:pic>
      <p:pic>
        <p:nvPicPr>
          <p:cNvPr id="20" name="图片 19">
            <a:extLst>
              <a:ext uri="{FF2B5EF4-FFF2-40B4-BE49-F238E27FC236}">
                <a16:creationId xmlns:a16="http://schemas.microsoft.com/office/drawing/2014/main" id="{6DED6C5C-9F1C-46E4-A917-5228CB5DA5C8}"/>
              </a:ext>
            </a:extLst>
          </p:cNvPr>
          <p:cNvPicPr>
            <a:picLocks noChangeAspect="1"/>
          </p:cNvPicPr>
          <p:nvPr/>
        </p:nvPicPr>
        <p:blipFill>
          <a:blip r:embed="rId14"/>
          <a:stretch>
            <a:fillRect/>
          </a:stretch>
        </p:blipFill>
        <p:spPr>
          <a:xfrm>
            <a:off x="4865228" y="3435526"/>
            <a:ext cx="2754306" cy="1826771"/>
          </a:xfrm>
          <a:prstGeom prst="rect">
            <a:avLst/>
          </a:prstGeom>
        </p:spPr>
      </p:pic>
      <p:grpSp>
        <p:nvGrpSpPr>
          <p:cNvPr id="21" name="组合 20">
            <a:extLst>
              <a:ext uri="{FF2B5EF4-FFF2-40B4-BE49-F238E27FC236}">
                <a16:creationId xmlns:a16="http://schemas.microsoft.com/office/drawing/2014/main" id="{A5F0F232-5513-4013-A376-CCD8E664C4A0}"/>
              </a:ext>
            </a:extLst>
          </p:cNvPr>
          <p:cNvGrpSpPr/>
          <p:nvPr/>
        </p:nvGrpSpPr>
        <p:grpSpPr>
          <a:xfrm>
            <a:off x="994798" y="1921964"/>
            <a:ext cx="3441006" cy="1472189"/>
            <a:chOff x="1199454" y="962025"/>
            <a:chExt cx="4588008" cy="1962919"/>
          </a:xfrm>
        </p:grpSpPr>
        <p:graphicFrame>
          <p:nvGraphicFramePr>
            <p:cNvPr id="22" name="Object 6">
              <a:extLst>
                <a:ext uri="{FF2B5EF4-FFF2-40B4-BE49-F238E27FC236}">
                  <a16:creationId xmlns:a16="http://schemas.microsoft.com/office/drawing/2014/main" id="{1D10AF17-B431-421D-95F7-BCCA4D60ADCF}"/>
                </a:ext>
              </a:extLst>
            </p:cNvPr>
            <p:cNvGraphicFramePr>
              <a:graphicFrameLocks noChangeAspect="1"/>
            </p:cNvGraphicFramePr>
            <p:nvPr/>
          </p:nvGraphicFramePr>
          <p:xfrm>
            <a:off x="1199454" y="2235842"/>
            <a:ext cx="3618863" cy="689102"/>
          </p:xfrm>
          <a:graphic>
            <a:graphicData uri="http://schemas.openxmlformats.org/presentationml/2006/ole">
              <mc:AlternateContent xmlns:mc="http://schemas.openxmlformats.org/markup-compatibility/2006">
                <mc:Choice xmlns:v="urn:schemas-microsoft-com:vml" Requires="v">
                  <p:oleObj spid="_x0000_s152946" name="公式" r:id="rId15" imgW="1269720" imgH="228600" progId="Equation.3">
                    <p:embed/>
                  </p:oleObj>
                </mc:Choice>
                <mc:Fallback>
                  <p:oleObj name="公式" r:id="rId15" imgW="1269720" imgH="228600" progId="Equation.3">
                    <p:embed/>
                    <p:pic>
                      <p:nvPicPr>
                        <p:cNvPr id="13" name="Object 6"/>
                        <p:cNvPicPr>
                          <a:picLocks noChangeAspect="1" noChangeArrowheads="1"/>
                        </p:cNvPicPr>
                        <p:nvPr/>
                      </p:nvPicPr>
                      <p:blipFill>
                        <a:blip r:embed="rId16"/>
                        <a:srcRect/>
                        <a:stretch>
                          <a:fillRect/>
                        </a:stretch>
                      </p:blipFill>
                      <p:spPr bwMode="auto">
                        <a:xfrm>
                          <a:off x="1199454" y="2235842"/>
                          <a:ext cx="3618863" cy="689102"/>
                        </a:xfrm>
                        <a:prstGeom prst="rect">
                          <a:avLst/>
                        </a:prstGeom>
                        <a:gradFill>
                          <a:gsLst>
                            <a:gs pos="0">
                              <a:schemeClr val="accent1">
                                <a:lumMod val="5000"/>
                                <a:lumOff val="95000"/>
                              </a:schemeClr>
                            </a:gs>
                            <a:gs pos="7000">
                              <a:schemeClr val="accent1">
                                <a:lumMod val="75000"/>
                              </a:schemeClr>
                            </a:gs>
                            <a:gs pos="83000">
                              <a:schemeClr val="accent1">
                                <a:lumMod val="45000"/>
                                <a:lumOff val="55000"/>
                              </a:schemeClr>
                            </a:gs>
                            <a:gs pos="100000">
                              <a:schemeClr val="accent6">
                                <a:lumMod val="60000"/>
                                <a:lumOff val="40000"/>
                              </a:schemeClr>
                            </a:gs>
                          </a:gsLst>
                          <a:lin ang="5400000" scaled="1"/>
                        </a:gradFill>
                      </p:spPr>
                    </p:pic>
                  </p:oleObj>
                </mc:Fallback>
              </mc:AlternateContent>
            </a:graphicData>
          </a:graphic>
        </p:graphicFrame>
        <p:graphicFrame>
          <p:nvGraphicFramePr>
            <p:cNvPr id="23" name="Object 6">
              <a:extLst>
                <a:ext uri="{FF2B5EF4-FFF2-40B4-BE49-F238E27FC236}">
                  <a16:creationId xmlns:a16="http://schemas.microsoft.com/office/drawing/2014/main" id="{944A13FD-5EF7-4746-BB17-8A2A900987DF}"/>
                </a:ext>
              </a:extLst>
            </p:cNvPr>
            <p:cNvGraphicFramePr>
              <a:graphicFrameLocks noChangeAspect="1"/>
            </p:cNvGraphicFramePr>
            <p:nvPr/>
          </p:nvGraphicFramePr>
          <p:xfrm>
            <a:off x="2044700" y="962025"/>
            <a:ext cx="1228725" cy="650875"/>
          </p:xfrm>
          <a:graphic>
            <a:graphicData uri="http://schemas.openxmlformats.org/presentationml/2006/ole">
              <mc:AlternateContent xmlns:mc="http://schemas.openxmlformats.org/markup-compatibility/2006">
                <mc:Choice xmlns:v="urn:schemas-microsoft-com:vml" Requires="v">
                  <p:oleObj spid="_x0000_s152947" name="公式" r:id="rId17" imgW="431640" imgH="215640" progId="Equation.3">
                    <p:embed/>
                  </p:oleObj>
                </mc:Choice>
                <mc:Fallback>
                  <p:oleObj name="公式" r:id="rId17" imgW="431640" imgH="215640" progId="Equation.3">
                    <p:embed/>
                    <p:pic>
                      <p:nvPicPr>
                        <p:cNvPr id="15" name="Object 6"/>
                        <p:cNvPicPr>
                          <a:picLocks noChangeAspect="1" noChangeArrowheads="1"/>
                        </p:cNvPicPr>
                        <p:nvPr/>
                      </p:nvPicPr>
                      <p:blipFill>
                        <a:blip r:embed="rId18"/>
                        <a:srcRect/>
                        <a:stretch>
                          <a:fillRect/>
                        </a:stretch>
                      </p:blipFill>
                      <p:spPr bwMode="auto">
                        <a:xfrm>
                          <a:off x="2044700" y="962025"/>
                          <a:ext cx="1228725" cy="650875"/>
                        </a:xfrm>
                        <a:prstGeom prst="rect">
                          <a:avLst/>
                        </a:prstGeom>
                        <a:noFill/>
                      </p:spPr>
                    </p:pic>
                  </p:oleObj>
                </mc:Fallback>
              </mc:AlternateContent>
            </a:graphicData>
          </a:graphic>
        </p:graphicFrame>
        <p:graphicFrame>
          <p:nvGraphicFramePr>
            <p:cNvPr id="24" name="Object 6">
              <a:extLst>
                <a:ext uri="{FF2B5EF4-FFF2-40B4-BE49-F238E27FC236}">
                  <a16:creationId xmlns:a16="http://schemas.microsoft.com/office/drawing/2014/main" id="{9814CFFA-3454-452A-A22F-087C11526234}"/>
                </a:ext>
              </a:extLst>
            </p:cNvPr>
            <p:cNvGraphicFramePr>
              <a:graphicFrameLocks noChangeAspect="1"/>
            </p:cNvGraphicFramePr>
            <p:nvPr/>
          </p:nvGraphicFramePr>
          <p:xfrm>
            <a:off x="3708959" y="1041203"/>
            <a:ext cx="2078503" cy="582357"/>
          </p:xfrm>
          <a:graphic>
            <a:graphicData uri="http://schemas.openxmlformats.org/presentationml/2006/ole">
              <mc:AlternateContent xmlns:mc="http://schemas.openxmlformats.org/markup-compatibility/2006">
                <mc:Choice xmlns:v="urn:schemas-microsoft-com:vml" Requires="v">
                  <p:oleObj spid="_x0000_s152948" name="公式" r:id="rId19" imgW="863280" imgH="228600" progId="Equation.3">
                    <p:embed/>
                  </p:oleObj>
                </mc:Choice>
                <mc:Fallback>
                  <p:oleObj name="公式" r:id="rId19" imgW="863280" imgH="228600" progId="Equation.3">
                    <p:embed/>
                    <p:pic>
                      <p:nvPicPr>
                        <p:cNvPr id="16" name="Object 6"/>
                        <p:cNvPicPr>
                          <a:picLocks noChangeAspect="1" noChangeArrowheads="1"/>
                        </p:cNvPicPr>
                        <p:nvPr/>
                      </p:nvPicPr>
                      <p:blipFill>
                        <a:blip r:embed="rId20"/>
                        <a:srcRect/>
                        <a:stretch>
                          <a:fillRect/>
                        </a:stretch>
                      </p:blipFill>
                      <p:spPr bwMode="auto">
                        <a:xfrm>
                          <a:off x="3708959" y="1041203"/>
                          <a:ext cx="2078503" cy="582357"/>
                        </a:xfrm>
                        <a:prstGeom prst="rect">
                          <a:avLst/>
                        </a:prstGeom>
                        <a:noFill/>
                      </p:spPr>
                    </p:pic>
                  </p:oleObj>
                </mc:Fallback>
              </mc:AlternateContent>
            </a:graphicData>
          </a:graphic>
        </p:graphicFrame>
        <p:sp>
          <p:nvSpPr>
            <p:cNvPr id="25" name="矩形 24">
              <a:extLst>
                <a:ext uri="{FF2B5EF4-FFF2-40B4-BE49-F238E27FC236}">
                  <a16:creationId xmlns:a16="http://schemas.microsoft.com/office/drawing/2014/main" id="{0777F19D-7B47-4FD8-92F8-8B21C63E007A}"/>
                </a:ext>
              </a:extLst>
            </p:cNvPr>
            <p:cNvSpPr/>
            <p:nvPr/>
          </p:nvSpPr>
          <p:spPr>
            <a:xfrm>
              <a:off x="1703513" y="1707266"/>
              <a:ext cx="3751455" cy="430887"/>
            </a:xfrm>
            <a:prstGeom prst="rect">
              <a:avLst/>
            </a:prstGeom>
          </p:spPr>
          <p:txBody>
            <a:bodyPr wrap="none">
              <a:spAutoFit/>
            </a:bodyPr>
            <a:lstStyle/>
            <a:p>
              <a:r>
                <a:rPr lang="en-US" altLang="zh-CN" sz="1500" b="1" dirty="0">
                  <a:solidFill>
                    <a:srgbClr val="0000FF"/>
                  </a:solidFill>
                  <a:latin typeface="楷体" panose="02010609060101010101" pitchFamily="49" charset="-122"/>
                  <a:ea typeface="楷体" panose="02010609060101010101" pitchFamily="49" charset="-122"/>
                </a:rPr>
                <a:t>(</a:t>
              </a:r>
              <a:r>
                <a:rPr lang="zh-CN" altLang="en-US" sz="1500" b="1" dirty="0">
                  <a:solidFill>
                    <a:srgbClr val="0000FF"/>
                  </a:solidFill>
                  <a:latin typeface="楷体" panose="02010609060101010101" pitchFamily="49" charset="-122"/>
                  <a:ea typeface="楷体" panose="02010609060101010101" pitchFamily="49" charset="-122"/>
                </a:rPr>
                <a:t>两个不相等的负实根：</a:t>
              </a:r>
              <a:r>
                <a:rPr lang="en-US" altLang="zh-CN" sz="1500" b="1" dirty="0">
                  <a:solidFill>
                    <a:srgbClr val="0000FF"/>
                  </a:solidFill>
                  <a:latin typeface="楷体" panose="02010609060101010101" pitchFamily="49" charset="-122"/>
                  <a:ea typeface="楷体" panose="02010609060101010101" pitchFamily="49" charset="-122"/>
                </a:rPr>
                <a:t>S</a:t>
              </a:r>
              <a:r>
                <a:rPr lang="en-US" altLang="zh-CN" sz="1500" b="1" baseline="-25000" dirty="0">
                  <a:solidFill>
                    <a:srgbClr val="0000FF"/>
                  </a:solidFill>
                  <a:latin typeface="楷体" panose="02010609060101010101" pitchFamily="49" charset="-122"/>
                  <a:ea typeface="楷体" panose="02010609060101010101" pitchFamily="49" charset="-122"/>
                </a:rPr>
                <a:t>1</a:t>
              </a:r>
              <a:r>
                <a:rPr lang="zh-CN" altLang="en-US" sz="1500" b="1" dirty="0">
                  <a:solidFill>
                    <a:srgbClr val="0000FF"/>
                  </a:solidFill>
                  <a:latin typeface="楷体" panose="02010609060101010101" pitchFamily="49" charset="-122"/>
                  <a:ea typeface="楷体" panose="02010609060101010101" pitchFamily="49" charset="-122"/>
                </a:rPr>
                <a:t>和</a:t>
              </a:r>
              <a:r>
                <a:rPr lang="en-US" altLang="zh-CN" sz="1500" b="1" dirty="0">
                  <a:solidFill>
                    <a:srgbClr val="0000FF"/>
                  </a:solidFill>
                  <a:latin typeface="楷体" panose="02010609060101010101" pitchFamily="49" charset="-122"/>
                  <a:ea typeface="楷体" panose="02010609060101010101" pitchFamily="49" charset="-122"/>
                </a:rPr>
                <a:t>S</a:t>
              </a:r>
              <a:r>
                <a:rPr lang="en-US" altLang="zh-CN" sz="1500" b="1" baseline="-25000" dirty="0">
                  <a:solidFill>
                    <a:srgbClr val="0000FF"/>
                  </a:solidFill>
                  <a:latin typeface="楷体" panose="02010609060101010101" pitchFamily="49" charset="-122"/>
                  <a:ea typeface="楷体" panose="02010609060101010101" pitchFamily="49" charset="-122"/>
                </a:rPr>
                <a:t>2</a:t>
              </a:r>
              <a:r>
                <a:rPr lang="en-US" altLang="zh-CN" sz="1500" b="1" dirty="0">
                  <a:solidFill>
                    <a:srgbClr val="0000FF"/>
                  </a:solidFill>
                  <a:latin typeface="楷体" panose="02010609060101010101" pitchFamily="49" charset="-122"/>
                  <a:ea typeface="楷体" panose="02010609060101010101" pitchFamily="49" charset="-122"/>
                </a:rPr>
                <a:t>)</a:t>
              </a:r>
              <a:endParaRPr lang="zh-CN" altLang="en-US" sz="1500" b="1" dirty="0">
                <a:solidFill>
                  <a:srgbClr val="0000FF"/>
                </a:solidFill>
                <a:latin typeface="楷体" panose="02010609060101010101" pitchFamily="49" charset="-122"/>
                <a:ea typeface="楷体" panose="02010609060101010101" pitchFamily="49" charset="-122"/>
              </a:endParaRPr>
            </a:p>
          </p:txBody>
        </p:sp>
      </p:grpSp>
      <p:grpSp>
        <p:nvGrpSpPr>
          <p:cNvPr id="26" name="组合 25">
            <a:extLst>
              <a:ext uri="{FF2B5EF4-FFF2-40B4-BE49-F238E27FC236}">
                <a16:creationId xmlns:a16="http://schemas.microsoft.com/office/drawing/2014/main" id="{827D7FE3-471F-403C-9562-20E071F96D10}"/>
              </a:ext>
            </a:extLst>
          </p:cNvPr>
          <p:cNvGrpSpPr/>
          <p:nvPr/>
        </p:nvGrpSpPr>
        <p:grpSpPr>
          <a:xfrm>
            <a:off x="4954148" y="1872741"/>
            <a:ext cx="4163637" cy="1526789"/>
            <a:chOff x="6478588" y="896395"/>
            <a:chExt cx="5551516" cy="2035718"/>
          </a:xfrm>
        </p:grpSpPr>
        <p:graphicFrame>
          <p:nvGraphicFramePr>
            <p:cNvPr id="27" name="Object 6">
              <a:extLst>
                <a:ext uri="{FF2B5EF4-FFF2-40B4-BE49-F238E27FC236}">
                  <a16:creationId xmlns:a16="http://schemas.microsoft.com/office/drawing/2014/main" id="{15943B11-17E7-4FC0-ADA0-0BBC558DC488}"/>
                </a:ext>
              </a:extLst>
            </p:cNvPr>
            <p:cNvGraphicFramePr>
              <a:graphicFrameLocks noChangeAspect="1"/>
            </p:cNvGraphicFramePr>
            <p:nvPr/>
          </p:nvGraphicFramePr>
          <p:xfrm>
            <a:off x="6478588" y="2128838"/>
            <a:ext cx="4702175" cy="803275"/>
          </p:xfrm>
          <a:graphic>
            <a:graphicData uri="http://schemas.openxmlformats.org/presentationml/2006/ole">
              <mc:AlternateContent xmlns:mc="http://schemas.openxmlformats.org/markup-compatibility/2006">
                <mc:Choice xmlns:v="urn:schemas-microsoft-com:vml" Requires="v">
                  <p:oleObj spid="_x0000_s152949" name="公式" r:id="rId21" imgW="1650960" imgH="266400" progId="Equation.3">
                    <p:embed/>
                  </p:oleObj>
                </mc:Choice>
                <mc:Fallback>
                  <p:oleObj name="公式" r:id="rId21" imgW="1650960" imgH="266400" progId="Equation.3">
                    <p:embed/>
                    <p:pic>
                      <p:nvPicPr>
                        <p:cNvPr id="14" name="Object 6"/>
                        <p:cNvPicPr>
                          <a:picLocks noChangeAspect="1" noChangeArrowheads="1"/>
                        </p:cNvPicPr>
                        <p:nvPr/>
                      </p:nvPicPr>
                      <p:blipFill>
                        <a:blip r:embed="rId22"/>
                        <a:srcRect/>
                        <a:stretch>
                          <a:fillRect/>
                        </a:stretch>
                      </p:blipFill>
                      <p:spPr bwMode="auto">
                        <a:xfrm>
                          <a:off x="6478588" y="2128838"/>
                          <a:ext cx="4702175" cy="803275"/>
                        </a:xfrm>
                        <a:prstGeom prst="rect">
                          <a:avLst/>
                        </a:prstGeom>
                        <a:gradFill>
                          <a:gsLst>
                            <a:gs pos="0">
                              <a:schemeClr val="accent1">
                                <a:lumMod val="5000"/>
                                <a:lumOff val="95000"/>
                              </a:schemeClr>
                            </a:gs>
                            <a:gs pos="7000">
                              <a:schemeClr val="accent1">
                                <a:lumMod val="75000"/>
                              </a:schemeClr>
                            </a:gs>
                            <a:gs pos="83000">
                              <a:schemeClr val="accent1">
                                <a:lumMod val="45000"/>
                                <a:lumOff val="55000"/>
                              </a:schemeClr>
                            </a:gs>
                            <a:gs pos="100000">
                              <a:schemeClr val="accent6">
                                <a:lumMod val="60000"/>
                                <a:lumOff val="40000"/>
                              </a:schemeClr>
                            </a:gs>
                          </a:gsLst>
                          <a:lin ang="5400000" scaled="1"/>
                        </a:gradFill>
                      </p:spPr>
                    </p:pic>
                  </p:oleObj>
                </mc:Fallback>
              </mc:AlternateContent>
            </a:graphicData>
          </a:graphic>
        </p:graphicFrame>
        <p:graphicFrame>
          <p:nvGraphicFramePr>
            <p:cNvPr id="28" name="Object 6">
              <a:extLst>
                <a:ext uri="{FF2B5EF4-FFF2-40B4-BE49-F238E27FC236}">
                  <a16:creationId xmlns:a16="http://schemas.microsoft.com/office/drawing/2014/main" id="{176C39BA-414F-47AB-99B5-2926AA9CCD82}"/>
                </a:ext>
              </a:extLst>
            </p:cNvPr>
            <p:cNvGraphicFramePr>
              <a:graphicFrameLocks noChangeAspect="1"/>
            </p:cNvGraphicFramePr>
            <p:nvPr/>
          </p:nvGraphicFramePr>
          <p:xfrm>
            <a:off x="8276745" y="936055"/>
            <a:ext cx="1228725" cy="650875"/>
          </p:xfrm>
          <a:graphic>
            <a:graphicData uri="http://schemas.openxmlformats.org/presentationml/2006/ole">
              <mc:AlternateContent xmlns:mc="http://schemas.openxmlformats.org/markup-compatibility/2006">
                <mc:Choice xmlns:v="urn:schemas-microsoft-com:vml" Requires="v">
                  <p:oleObj spid="_x0000_s152950" name="公式" r:id="rId23" imgW="431640" imgH="215640" progId="Equation.3">
                    <p:embed/>
                  </p:oleObj>
                </mc:Choice>
                <mc:Fallback>
                  <p:oleObj name="公式" r:id="rId23" imgW="431640" imgH="215640" progId="Equation.3">
                    <p:embed/>
                    <p:pic>
                      <p:nvPicPr>
                        <p:cNvPr id="18" name="Object 6"/>
                        <p:cNvPicPr>
                          <a:picLocks noChangeAspect="1" noChangeArrowheads="1"/>
                        </p:cNvPicPr>
                        <p:nvPr/>
                      </p:nvPicPr>
                      <p:blipFill>
                        <a:blip r:embed="rId24"/>
                        <a:srcRect/>
                        <a:stretch>
                          <a:fillRect/>
                        </a:stretch>
                      </p:blipFill>
                      <p:spPr bwMode="auto">
                        <a:xfrm>
                          <a:off x="8276745" y="936055"/>
                          <a:ext cx="1228725" cy="650875"/>
                        </a:xfrm>
                        <a:prstGeom prst="rect">
                          <a:avLst/>
                        </a:prstGeom>
                        <a:noFill/>
                      </p:spPr>
                    </p:pic>
                  </p:oleObj>
                </mc:Fallback>
              </mc:AlternateContent>
            </a:graphicData>
          </a:graphic>
        </p:graphicFrame>
        <p:sp>
          <p:nvSpPr>
            <p:cNvPr id="29" name="矩形 28">
              <a:extLst>
                <a:ext uri="{FF2B5EF4-FFF2-40B4-BE49-F238E27FC236}">
                  <a16:creationId xmlns:a16="http://schemas.microsoft.com/office/drawing/2014/main" id="{8793618A-6B12-4C01-863A-316D4FBBA292}"/>
                </a:ext>
              </a:extLst>
            </p:cNvPr>
            <p:cNvSpPr/>
            <p:nvPr/>
          </p:nvSpPr>
          <p:spPr>
            <a:xfrm>
              <a:off x="8076620" y="1666261"/>
              <a:ext cx="2554545" cy="430887"/>
            </a:xfrm>
            <a:prstGeom prst="rect">
              <a:avLst/>
            </a:prstGeom>
          </p:spPr>
          <p:txBody>
            <a:bodyPr wrap="none">
              <a:spAutoFit/>
            </a:bodyPr>
            <a:lstStyle/>
            <a:p>
              <a:r>
                <a:rPr lang="en-US" altLang="zh-CN" sz="1500" b="1" dirty="0">
                  <a:solidFill>
                    <a:srgbClr val="0000FF"/>
                  </a:solidFill>
                  <a:latin typeface="楷体" panose="02010609060101010101" pitchFamily="49" charset="-122"/>
                  <a:ea typeface="楷体" panose="02010609060101010101" pitchFamily="49" charset="-122"/>
                </a:rPr>
                <a:t>(</a:t>
              </a:r>
              <a:r>
                <a:rPr lang="zh-CN" altLang="en-US" sz="1500" b="1" dirty="0">
                  <a:solidFill>
                    <a:srgbClr val="0000FF"/>
                  </a:solidFill>
                  <a:latin typeface="楷体" panose="02010609060101010101" pitchFamily="49" charset="-122"/>
                  <a:ea typeface="楷体" panose="02010609060101010101" pitchFamily="49" charset="-122"/>
                </a:rPr>
                <a:t>两个相等的负实根</a:t>
              </a:r>
              <a:r>
                <a:rPr lang="en-US" altLang="zh-CN" sz="1500" b="1" dirty="0">
                  <a:solidFill>
                    <a:srgbClr val="0000FF"/>
                  </a:solidFill>
                  <a:latin typeface="楷体" panose="02010609060101010101" pitchFamily="49" charset="-122"/>
                  <a:ea typeface="楷体" panose="02010609060101010101" pitchFamily="49" charset="-122"/>
                </a:rPr>
                <a:t>)</a:t>
              </a:r>
              <a:endParaRPr lang="zh-CN" altLang="en-US" sz="1500" b="1" dirty="0">
                <a:solidFill>
                  <a:srgbClr val="0000FF"/>
                </a:solidFill>
                <a:latin typeface="楷体" panose="02010609060101010101" pitchFamily="49" charset="-122"/>
                <a:ea typeface="楷体" panose="02010609060101010101" pitchFamily="49" charset="-122"/>
              </a:endParaRPr>
            </a:p>
          </p:txBody>
        </p:sp>
        <p:graphicFrame>
          <p:nvGraphicFramePr>
            <p:cNvPr id="30" name="Object 6">
              <a:extLst>
                <a:ext uri="{FF2B5EF4-FFF2-40B4-BE49-F238E27FC236}">
                  <a16:creationId xmlns:a16="http://schemas.microsoft.com/office/drawing/2014/main" id="{F7719100-0A55-4F6E-BB7F-6CBF27A346F8}"/>
                </a:ext>
              </a:extLst>
            </p:cNvPr>
            <p:cNvGraphicFramePr>
              <a:graphicFrameLocks noChangeAspect="1"/>
            </p:cNvGraphicFramePr>
            <p:nvPr/>
          </p:nvGraphicFramePr>
          <p:xfrm>
            <a:off x="9861579" y="896395"/>
            <a:ext cx="2168525" cy="650875"/>
          </p:xfrm>
          <a:graphic>
            <a:graphicData uri="http://schemas.openxmlformats.org/presentationml/2006/ole">
              <mc:AlternateContent xmlns:mc="http://schemas.openxmlformats.org/markup-compatibility/2006">
                <mc:Choice xmlns:v="urn:schemas-microsoft-com:vml" Requires="v">
                  <p:oleObj spid="_x0000_s152951" name="公式" r:id="rId25" imgW="761760" imgH="215640" progId="Equation.3">
                    <p:embed/>
                  </p:oleObj>
                </mc:Choice>
                <mc:Fallback>
                  <p:oleObj name="公式" r:id="rId25" imgW="761760" imgH="215640" progId="Equation.3">
                    <p:embed/>
                    <p:pic>
                      <p:nvPicPr>
                        <p:cNvPr id="20" name="Object 6"/>
                        <p:cNvPicPr>
                          <a:picLocks noChangeAspect="1" noChangeArrowheads="1"/>
                        </p:cNvPicPr>
                        <p:nvPr/>
                      </p:nvPicPr>
                      <p:blipFill>
                        <a:blip r:embed="rId26"/>
                        <a:srcRect/>
                        <a:stretch>
                          <a:fillRect/>
                        </a:stretch>
                      </p:blipFill>
                      <p:spPr bwMode="auto">
                        <a:xfrm>
                          <a:off x="9861579" y="896395"/>
                          <a:ext cx="2168525" cy="650875"/>
                        </a:xfrm>
                        <a:prstGeom prst="rect">
                          <a:avLst/>
                        </a:prstGeom>
                        <a:noFill/>
                      </p:spPr>
                    </p:pic>
                  </p:oleObj>
                </mc:Fallback>
              </mc:AlternateContent>
            </a:graphicData>
          </a:graphic>
        </p:graphicFrame>
      </p:grpSp>
    </p:spTree>
    <p:extLst>
      <p:ext uri="{BB962C8B-B14F-4D97-AF65-F5344CB8AC3E}">
        <p14:creationId xmlns:p14="http://schemas.microsoft.com/office/powerpoint/2010/main" val="38416867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951401" y="500287"/>
            <a:ext cx="1537600" cy="496290"/>
          </a:xfrm>
          <a:prstGeom prst="rect">
            <a:avLst/>
          </a:prstGeom>
          <a:noFill/>
        </p:spPr>
        <p:txBody>
          <a:bodyPr wrap="none" rtlCol="0">
            <a:spAutoFit/>
          </a:bodyPr>
          <a:lstStyle/>
          <a:p>
            <a:r>
              <a:rPr lang="zh-CN" altLang="en-US" sz="2625" b="1" dirty="0">
                <a:solidFill>
                  <a:srgbClr val="660033"/>
                </a:solidFill>
                <a:latin typeface="黑体" panose="02010609060101010101" pitchFamily="49" charset="-122"/>
                <a:ea typeface="黑体" panose="02010609060101010101" pitchFamily="49" charset="-122"/>
              </a:rPr>
              <a:t>串联电路</a:t>
            </a:r>
          </a:p>
        </p:txBody>
      </p:sp>
      <p:sp>
        <p:nvSpPr>
          <p:cNvPr id="3" name="文本框 2"/>
          <p:cNvSpPr txBox="1"/>
          <p:nvPr/>
        </p:nvSpPr>
        <p:spPr>
          <a:xfrm>
            <a:off x="1119701" y="526299"/>
            <a:ext cx="1537600" cy="496290"/>
          </a:xfrm>
          <a:prstGeom prst="rect">
            <a:avLst/>
          </a:prstGeom>
          <a:noFill/>
        </p:spPr>
        <p:txBody>
          <a:bodyPr wrap="none" rtlCol="0">
            <a:spAutoFit/>
          </a:bodyPr>
          <a:lstStyle/>
          <a:p>
            <a:r>
              <a:rPr lang="zh-CN" altLang="en-US" sz="2625" b="1" dirty="0">
                <a:solidFill>
                  <a:srgbClr val="660033"/>
                </a:solidFill>
                <a:latin typeface="黑体" panose="02010609060101010101" pitchFamily="49" charset="-122"/>
                <a:ea typeface="黑体" panose="02010609060101010101" pitchFamily="49" charset="-122"/>
              </a:rPr>
              <a:t>并联电路</a:t>
            </a:r>
          </a:p>
        </p:txBody>
      </p:sp>
      <p:graphicFrame>
        <p:nvGraphicFramePr>
          <p:cNvPr id="5" name="对象 4"/>
          <p:cNvGraphicFramePr>
            <a:graphicFrameLocks noChangeAspect="1"/>
          </p:cNvGraphicFramePr>
          <p:nvPr/>
        </p:nvGraphicFramePr>
        <p:xfrm>
          <a:off x="4857750" y="3070901"/>
          <a:ext cx="3607594" cy="841772"/>
        </p:xfrm>
        <a:graphic>
          <a:graphicData uri="http://schemas.openxmlformats.org/presentationml/2006/ole">
            <mc:AlternateContent xmlns:mc="http://schemas.openxmlformats.org/markup-compatibility/2006">
              <mc:Choice xmlns:v="urn:schemas-microsoft-com:vml" Requires="v">
                <p:oleObj spid="_x0000_s150802" name="公式" r:id="rId3" imgW="2006280" imgH="469800" progId="Equation.3">
                  <p:embed/>
                </p:oleObj>
              </mc:Choice>
              <mc:Fallback>
                <p:oleObj name="公式" r:id="rId3" imgW="2006280" imgH="469800" progId="Equation.3">
                  <p:embed/>
                  <p:pic>
                    <p:nvPicPr>
                      <p:cNvPr id="5" name="对象 4"/>
                      <p:cNvPicPr/>
                      <p:nvPr/>
                    </p:nvPicPr>
                    <p:blipFill>
                      <a:blip r:embed="rId4"/>
                      <a:stretch>
                        <a:fillRect/>
                      </a:stretch>
                    </p:blipFill>
                    <p:spPr>
                      <a:xfrm>
                        <a:off x="4857750" y="3070901"/>
                        <a:ext cx="3607594" cy="841772"/>
                      </a:xfrm>
                      <a:prstGeom prst="rect">
                        <a:avLst/>
                      </a:prstGeom>
                      <a:gradFill>
                        <a:gsLst>
                          <a:gs pos="0">
                            <a:schemeClr val="accent2">
                              <a:lumMod val="40000"/>
                              <a:lumOff val="60000"/>
                            </a:schemeClr>
                          </a:gs>
                          <a:gs pos="22000">
                            <a:schemeClr val="accent1">
                              <a:lumMod val="45000"/>
                              <a:lumOff val="55000"/>
                            </a:schemeClr>
                          </a:gs>
                          <a:gs pos="78000">
                            <a:schemeClr val="accent1">
                              <a:lumMod val="45000"/>
                              <a:lumOff val="55000"/>
                            </a:schemeClr>
                          </a:gs>
                          <a:gs pos="100000">
                            <a:schemeClr val="accent2">
                              <a:lumMod val="60000"/>
                              <a:lumOff val="40000"/>
                            </a:schemeClr>
                          </a:gs>
                        </a:gsLst>
                        <a:lin ang="5400000" scaled="1"/>
                      </a:gradFill>
                    </p:spPr>
                  </p:pic>
                </p:oleObj>
              </mc:Fallback>
            </mc:AlternateContent>
          </a:graphicData>
        </a:graphic>
      </p:graphicFrame>
      <p:graphicFrame>
        <p:nvGraphicFramePr>
          <p:cNvPr id="6" name="对象 5"/>
          <p:cNvGraphicFramePr>
            <a:graphicFrameLocks noChangeAspect="1"/>
          </p:cNvGraphicFramePr>
          <p:nvPr/>
        </p:nvGraphicFramePr>
        <p:xfrm>
          <a:off x="6030162" y="3994175"/>
          <a:ext cx="1635919" cy="692944"/>
        </p:xfrm>
        <a:graphic>
          <a:graphicData uri="http://schemas.openxmlformats.org/presentationml/2006/ole">
            <mc:AlternateContent xmlns:mc="http://schemas.openxmlformats.org/markup-compatibility/2006">
              <mc:Choice xmlns:v="urn:schemas-microsoft-com:vml" Requires="v">
                <p:oleObj spid="_x0000_s150803" name="公式" r:id="rId5" imgW="927000" imgH="393480" progId="Equation.3">
                  <p:embed/>
                </p:oleObj>
              </mc:Choice>
              <mc:Fallback>
                <p:oleObj name="公式" r:id="rId5" imgW="927000" imgH="393480" progId="Equation.3">
                  <p:embed/>
                  <p:pic>
                    <p:nvPicPr>
                      <p:cNvPr id="6" name="对象 5"/>
                      <p:cNvPicPr/>
                      <p:nvPr/>
                    </p:nvPicPr>
                    <p:blipFill>
                      <a:blip r:embed="rId6"/>
                      <a:stretch>
                        <a:fillRect/>
                      </a:stretch>
                    </p:blipFill>
                    <p:spPr>
                      <a:xfrm>
                        <a:off x="6030162" y="3994175"/>
                        <a:ext cx="1635919" cy="692944"/>
                      </a:xfrm>
                      <a:prstGeom prst="rect">
                        <a:avLst/>
                      </a:prstGeom>
                      <a:gradFill>
                        <a:gsLst>
                          <a:gs pos="0">
                            <a:schemeClr val="accent2">
                              <a:lumMod val="40000"/>
                              <a:lumOff val="60000"/>
                            </a:schemeClr>
                          </a:gs>
                          <a:gs pos="22000">
                            <a:schemeClr val="accent1">
                              <a:lumMod val="45000"/>
                              <a:lumOff val="55000"/>
                            </a:schemeClr>
                          </a:gs>
                          <a:gs pos="78000">
                            <a:schemeClr val="accent1">
                              <a:lumMod val="45000"/>
                              <a:lumOff val="55000"/>
                            </a:schemeClr>
                          </a:gs>
                          <a:gs pos="100000">
                            <a:schemeClr val="accent2">
                              <a:lumMod val="60000"/>
                              <a:lumOff val="40000"/>
                            </a:schemeClr>
                          </a:gs>
                        </a:gsLst>
                        <a:lin ang="5400000" scaled="1"/>
                      </a:gradFill>
                    </p:spPr>
                  </p:pic>
                </p:oleObj>
              </mc:Fallback>
            </mc:AlternateContent>
          </a:graphicData>
        </a:graphic>
      </p:graphicFrame>
      <p:graphicFrame>
        <p:nvGraphicFramePr>
          <p:cNvPr id="7" name="对象 6"/>
          <p:cNvGraphicFramePr>
            <a:graphicFrameLocks noChangeAspect="1"/>
          </p:cNvGraphicFramePr>
          <p:nvPr/>
        </p:nvGraphicFramePr>
        <p:xfrm>
          <a:off x="1198461" y="1106487"/>
          <a:ext cx="1332310" cy="832247"/>
        </p:xfrm>
        <a:graphic>
          <a:graphicData uri="http://schemas.openxmlformats.org/presentationml/2006/ole">
            <mc:AlternateContent xmlns:mc="http://schemas.openxmlformats.org/markup-compatibility/2006">
              <mc:Choice xmlns:v="urn:schemas-microsoft-com:vml" Requires="v">
                <p:oleObj spid="_x0000_s150804" name="公式" r:id="rId7" imgW="711000" imgH="444240" progId="Equation.3">
                  <p:embed/>
                </p:oleObj>
              </mc:Choice>
              <mc:Fallback>
                <p:oleObj name="公式" r:id="rId7" imgW="711000" imgH="444240" progId="Equation.3">
                  <p:embed/>
                  <p:pic>
                    <p:nvPicPr>
                      <p:cNvPr id="7" name="对象 6"/>
                      <p:cNvPicPr/>
                      <p:nvPr/>
                    </p:nvPicPr>
                    <p:blipFill>
                      <a:blip r:embed="rId8"/>
                      <a:stretch>
                        <a:fillRect/>
                      </a:stretch>
                    </p:blipFill>
                    <p:spPr>
                      <a:xfrm>
                        <a:off x="1198461" y="1106487"/>
                        <a:ext cx="1332310" cy="832247"/>
                      </a:xfrm>
                      <a:prstGeom prst="rect">
                        <a:avLst/>
                      </a:prstGeom>
                      <a:gradFill>
                        <a:gsLst>
                          <a:gs pos="0">
                            <a:schemeClr val="accent2">
                              <a:lumMod val="40000"/>
                              <a:lumOff val="60000"/>
                            </a:schemeClr>
                          </a:gs>
                          <a:gs pos="22000">
                            <a:schemeClr val="accent1">
                              <a:lumMod val="45000"/>
                              <a:lumOff val="55000"/>
                            </a:schemeClr>
                          </a:gs>
                          <a:gs pos="78000">
                            <a:schemeClr val="accent1">
                              <a:lumMod val="45000"/>
                              <a:lumOff val="55000"/>
                            </a:schemeClr>
                          </a:gs>
                          <a:gs pos="100000">
                            <a:schemeClr val="accent2">
                              <a:lumMod val="60000"/>
                              <a:lumOff val="40000"/>
                            </a:schemeClr>
                          </a:gs>
                        </a:gsLst>
                        <a:lin ang="5400000" scaled="1"/>
                      </a:gradFill>
                    </p:spPr>
                  </p:pic>
                </p:oleObj>
              </mc:Fallback>
            </mc:AlternateContent>
          </a:graphicData>
        </a:graphic>
      </p:graphicFrame>
      <p:graphicFrame>
        <p:nvGraphicFramePr>
          <p:cNvPr id="8" name="对象 7"/>
          <p:cNvGraphicFramePr>
            <a:graphicFrameLocks noChangeAspect="1"/>
          </p:cNvGraphicFramePr>
          <p:nvPr/>
        </p:nvGraphicFramePr>
        <p:xfrm>
          <a:off x="6024078" y="2080279"/>
          <a:ext cx="1347322" cy="909880"/>
        </p:xfrm>
        <a:graphic>
          <a:graphicData uri="http://schemas.openxmlformats.org/presentationml/2006/ole">
            <mc:AlternateContent xmlns:mc="http://schemas.openxmlformats.org/markup-compatibility/2006">
              <mc:Choice xmlns:v="urn:schemas-microsoft-com:vml" Requires="v">
                <p:oleObj spid="_x0000_s150805" name="公式" r:id="rId9" imgW="863280" imgH="583920" progId="Equation.3">
                  <p:embed/>
                </p:oleObj>
              </mc:Choice>
              <mc:Fallback>
                <p:oleObj name="公式" r:id="rId9" imgW="863280" imgH="583920" progId="Equation.3">
                  <p:embed/>
                  <p:pic>
                    <p:nvPicPr>
                      <p:cNvPr id="8" name="对象 7"/>
                      <p:cNvPicPr/>
                      <p:nvPr/>
                    </p:nvPicPr>
                    <p:blipFill>
                      <a:blip r:embed="rId10"/>
                      <a:stretch>
                        <a:fillRect/>
                      </a:stretch>
                    </p:blipFill>
                    <p:spPr>
                      <a:xfrm>
                        <a:off x="6024078" y="2080279"/>
                        <a:ext cx="1347322" cy="909880"/>
                      </a:xfrm>
                      <a:prstGeom prst="rect">
                        <a:avLst/>
                      </a:prstGeom>
                      <a:gradFill>
                        <a:gsLst>
                          <a:gs pos="0">
                            <a:schemeClr val="accent2">
                              <a:lumMod val="40000"/>
                              <a:lumOff val="60000"/>
                            </a:schemeClr>
                          </a:gs>
                          <a:gs pos="22000">
                            <a:schemeClr val="accent1">
                              <a:lumMod val="45000"/>
                              <a:lumOff val="55000"/>
                            </a:schemeClr>
                          </a:gs>
                          <a:gs pos="78000">
                            <a:schemeClr val="accent1">
                              <a:lumMod val="45000"/>
                              <a:lumOff val="55000"/>
                            </a:schemeClr>
                          </a:gs>
                          <a:gs pos="100000">
                            <a:schemeClr val="accent2">
                              <a:lumMod val="60000"/>
                              <a:lumOff val="40000"/>
                            </a:schemeClr>
                          </a:gs>
                        </a:gsLst>
                        <a:lin ang="5400000" scaled="1"/>
                      </a:gradFill>
                    </p:spPr>
                  </p:pic>
                </p:oleObj>
              </mc:Fallback>
            </mc:AlternateContent>
          </a:graphicData>
        </a:graphic>
      </p:graphicFrame>
      <p:graphicFrame>
        <p:nvGraphicFramePr>
          <p:cNvPr id="9" name="对象 8"/>
          <p:cNvGraphicFramePr>
            <a:graphicFrameLocks noChangeAspect="1"/>
          </p:cNvGraphicFramePr>
          <p:nvPr/>
        </p:nvGraphicFramePr>
        <p:xfrm>
          <a:off x="1307306" y="2085975"/>
          <a:ext cx="1115616" cy="751285"/>
        </p:xfrm>
        <a:graphic>
          <a:graphicData uri="http://schemas.openxmlformats.org/presentationml/2006/ole">
            <mc:AlternateContent xmlns:mc="http://schemas.openxmlformats.org/markup-compatibility/2006">
              <mc:Choice xmlns:v="urn:schemas-microsoft-com:vml" Requires="v">
                <p:oleObj spid="_x0000_s150806" name="公式" r:id="rId11" imgW="583920" imgH="393480" progId="Equation.3">
                  <p:embed/>
                </p:oleObj>
              </mc:Choice>
              <mc:Fallback>
                <p:oleObj name="公式" r:id="rId11" imgW="583920" imgH="393480" progId="Equation.3">
                  <p:embed/>
                  <p:pic>
                    <p:nvPicPr>
                      <p:cNvPr id="9" name="对象 8"/>
                      <p:cNvPicPr/>
                      <p:nvPr/>
                    </p:nvPicPr>
                    <p:blipFill>
                      <a:blip r:embed="rId12"/>
                      <a:stretch>
                        <a:fillRect/>
                      </a:stretch>
                    </p:blipFill>
                    <p:spPr>
                      <a:xfrm>
                        <a:off x="1307306" y="2085975"/>
                        <a:ext cx="1115616" cy="751285"/>
                      </a:xfrm>
                      <a:prstGeom prst="rect">
                        <a:avLst/>
                      </a:prstGeom>
                      <a:gradFill>
                        <a:gsLst>
                          <a:gs pos="0">
                            <a:schemeClr val="accent2">
                              <a:lumMod val="40000"/>
                              <a:lumOff val="60000"/>
                            </a:schemeClr>
                          </a:gs>
                          <a:gs pos="22000">
                            <a:schemeClr val="accent1">
                              <a:lumMod val="45000"/>
                              <a:lumOff val="55000"/>
                            </a:schemeClr>
                          </a:gs>
                          <a:gs pos="78000">
                            <a:schemeClr val="accent1">
                              <a:lumMod val="45000"/>
                              <a:lumOff val="55000"/>
                            </a:schemeClr>
                          </a:gs>
                          <a:gs pos="100000">
                            <a:schemeClr val="accent2">
                              <a:lumMod val="60000"/>
                              <a:lumOff val="40000"/>
                            </a:schemeClr>
                          </a:gs>
                        </a:gsLst>
                        <a:lin ang="5400000" scaled="1"/>
                      </a:gradFill>
                    </p:spPr>
                  </p:pic>
                </p:oleObj>
              </mc:Fallback>
            </mc:AlternateContent>
          </a:graphicData>
        </a:graphic>
      </p:graphicFrame>
      <p:graphicFrame>
        <p:nvGraphicFramePr>
          <p:cNvPr id="10" name="对象 9"/>
          <p:cNvGraphicFramePr>
            <a:graphicFrameLocks noChangeAspect="1"/>
          </p:cNvGraphicFramePr>
          <p:nvPr/>
        </p:nvGraphicFramePr>
        <p:xfrm>
          <a:off x="178594" y="3057804"/>
          <a:ext cx="3527822" cy="853679"/>
        </p:xfrm>
        <a:graphic>
          <a:graphicData uri="http://schemas.openxmlformats.org/presentationml/2006/ole">
            <mc:AlternateContent xmlns:mc="http://schemas.openxmlformats.org/markup-compatibility/2006">
              <mc:Choice xmlns:v="urn:schemas-microsoft-com:vml" Requires="v">
                <p:oleObj spid="_x0000_s150807" name="公式" r:id="rId13" imgW="1930320" imgH="469800" progId="Equation.3">
                  <p:embed/>
                </p:oleObj>
              </mc:Choice>
              <mc:Fallback>
                <p:oleObj name="公式" r:id="rId13" imgW="1930320" imgH="469800" progId="Equation.3">
                  <p:embed/>
                  <p:pic>
                    <p:nvPicPr>
                      <p:cNvPr id="10" name="对象 9"/>
                      <p:cNvPicPr/>
                      <p:nvPr/>
                    </p:nvPicPr>
                    <p:blipFill>
                      <a:blip r:embed="rId14"/>
                      <a:stretch>
                        <a:fillRect/>
                      </a:stretch>
                    </p:blipFill>
                    <p:spPr>
                      <a:xfrm>
                        <a:off x="178594" y="3057804"/>
                        <a:ext cx="3527822" cy="853679"/>
                      </a:xfrm>
                      <a:prstGeom prst="rect">
                        <a:avLst/>
                      </a:prstGeom>
                      <a:gradFill>
                        <a:gsLst>
                          <a:gs pos="0">
                            <a:schemeClr val="accent2">
                              <a:lumMod val="40000"/>
                              <a:lumOff val="60000"/>
                            </a:schemeClr>
                          </a:gs>
                          <a:gs pos="22000">
                            <a:schemeClr val="accent1">
                              <a:lumMod val="45000"/>
                              <a:lumOff val="55000"/>
                            </a:schemeClr>
                          </a:gs>
                          <a:gs pos="78000">
                            <a:schemeClr val="accent1">
                              <a:lumMod val="45000"/>
                              <a:lumOff val="55000"/>
                            </a:schemeClr>
                          </a:gs>
                          <a:gs pos="100000">
                            <a:schemeClr val="accent2">
                              <a:lumMod val="60000"/>
                              <a:lumOff val="40000"/>
                            </a:schemeClr>
                          </a:gs>
                        </a:gsLst>
                        <a:lin ang="5400000" scaled="1"/>
                      </a:gradFill>
                    </p:spPr>
                  </p:pic>
                </p:oleObj>
              </mc:Fallback>
            </mc:AlternateContent>
          </a:graphicData>
        </a:graphic>
      </p:graphicFrame>
      <p:graphicFrame>
        <p:nvGraphicFramePr>
          <p:cNvPr id="11" name="对象 10"/>
          <p:cNvGraphicFramePr>
            <a:graphicFrameLocks noChangeAspect="1"/>
          </p:cNvGraphicFramePr>
          <p:nvPr/>
        </p:nvGraphicFramePr>
        <p:xfrm>
          <a:off x="1094831" y="4039047"/>
          <a:ext cx="1819275" cy="692944"/>
        </p:xfrm>
        <a:graphic>
          <a:graphicData uri="http://schemas.openxmlformats.org/presentationml/2006/ole">
            <mc:AlternateContent xmlns:mc="http://schemas.openxmlformats.org/markup-compatibility/2006">
              <mc:Choice xmlns:v="urn:schemas-microsoft-com:vml" Requires="v">
                <p:oleObj spid="_x0000_s150808" name="公式" r:id="rId15" imgW="1028520" imgH="393480" progId="Equation.3">
                  <p:embed/>
                </p:oleObj>
              </mc:Choice>
              <mc:Fallback>
                <p:oleObj name="公式" r:id="rId15" imgW="1028520" imgH="393480" progId="Equation.3">
                  <p:embed/>
                  <p:pic>
                    <p:nvPicPr>
                      <p:cNvPr id="11" name="对象 10"/>
                      <p:cNvPicPr/>
                      <p:nvPr/>
                    </p:nvPicPr>
                    <p:blipFill>
                      <a:blip r:embed="rId16"/>
                      <a:stretch>
                        <a:fillRect/>
                      </a:stretch>
                    </p:blipFill>
                    <p:spPr>
                      <a:xfrm>
                        <a:off x="1094831" y="4039047"/>
                        <a:ext cx="1819275" cy="692944"/>
                      </a:xfrm>
                      <a:prstGeom prst="rect">
                        <a:avLst/>
                      </a:prstGeom>
                      <a:gradFill>
                        <a:gsLst>
                          <a:gs pos="0">
                            <a:schemeClr val="accent2">
                              <a:lumMod val="40000"/>
                              <a:lumOff val="60000"/>
                            </a:schemeClr>
                          </a:gs>
                          <a:gs pos="22000">
                            <a:schemeClr val="accent1">
                              <a:lumMod val="45000"/>
                              <a:lumOff val="55000"/>
                            </a:schemeClr>
                          </a:gs>
                          <a:gs pos="78000">
                            <a:schemeClr val="accent1">
                              <a:lumMod val="45000"/>
                              <a:lumOff val="55000"/>
                            </a:schemeClr>
                          </a:gs>
                          <a:gs pos="100000">
                            <a:schemeClr val="accent2">
                              <a:lumMod val="60000"/>
                              <a:lumOff val="40000"/>
                            </a:schemeClr>
                          </a:gs>
                        </a:gsLst>
                        <a:lin ang="5400000" scaled="1"/>
                      </a:gradFill>
                    </p:spPr>
                  </p:pic>
                </p:oleObj>
              </mc:Fallback>
            </mc:AlternateContent>
          </a:graphicData>
        </a:graphic>
      </p:graphicFrame>
      <p:graphicFrame>
        <p:nvGraphicFramePr>
          <p:cNvPr id="12" name="对象 11"/>
          <p:cNvGraphicFramePr>
            <a:graphicFrameLocks noChangeAspect="1"/>
          </p:cNvGraphicFramePr>
          <p:nvPr/>
        </p:nvGraphicFramePr>
        <p:xfrm>
          <a:off x="6030162" y="1099093"/>
          <a:ext cx="1332310" cy="832247"/>
        </p:xfrm>
        <a:graphic>
          <a:graphicData uri="http://schemas.openxmlformats.org/presentationml/2006/ole">
            <mc:AlternateContent xmlns:mc="http://schemas.openxmlformats.org/markup-compatibility/2006">
              <mc:Choice xmlns:v="urn:schemas-microsoft-com:vml" Requires="v">
                <p:oleObj spid="_x0000_s150809" name="公式" r:id="rId17" imgW="711000" imgH="444240" progId="Equation.3">
                  <p:embed/>
                </p:oleObj>
              </mc:Choice>
              <mc:Fallback>
                <p:oleObj name="公式" r:id="rId17" imgW="711000" imgH="444240" progId="Equation.3">
                  <p:embed/>
                  <p:pic>
                    <p:nvPicPr>
                      <p:cNvPr id="12" name="对象 11"/>
                      <p:cNvPicPr/>
                      <p:nvPr/>
                    </p:nvPicPr>
                    <p:blipFill>
                      <a:blip r:embed="rId8"/>
                      <a:stretch>
                        <a:fillRect/>
                      </a:stretch>
                    </p:blipFill>
                    <p:spPr>
                      <a:xfrm>
                        <a:off x="6030162" y="1099093"/>
                        <a:ext cx="1332310" cy="832247"/>
                      </a:xfrm>
                      <a:prstGeom prst="rect">
                        <a:avLst/>
                      </a:prstGeom>
                      <a:gradFill>
                        <a:gsLst>
                          <a:gs pos="0">
                            <a:schemeClr val="accent2">
                              <a:lumMod val="40000"/>
                              <a:lumOff val="60000"/>
                            </a:schemeClr>
                          </a:gs>
                          <a:gs pos="22000">
                            <a:schemeClr val="accent1">
                              <a:lumMod val="45000"/>
                              <a:lumOff val="55000"/>
                            </a:schemeClr>
                          </a:gs>
                          <a:gs pos="78000">
                            <a:schemeClr val="accent1">
                              <a:lumMod val="45000"/>
                              <a:lumOff val="55000"/>
                            </a:schemeClr>
                          </a:gs>
                          <a:gs pos="100000">
                            <a:schemeClr val="accent2">
                              <a:lumMod val="60000"/>
                              <a:lumOff val="40000"/>
                            </a:schemeClr>
                          </a:gs>
                        </a:gsLst>
                        <a:lin ang="5400000" scaled="1"/>
                      </a:gradFill>
                    </p:spPr>
                  </p:pic>
                </p:oleObj>
              </mc:Fallback>
            </mc:AlternateContent>
          </a:graphicData>
        </a:graphic>
      </p:graphicFrame>
      <p:cxnSp>
        <p:nvCxnSpPr>
          <p:cNvPr id="14" name="直接连接符 13"/>
          <p:cNvCxnSpPr/>
          <p:nvPr/>
        </p:nvCxnSpPr>
        <p:spPr bwMode="auto">
          <a:xfrm>
            <a:off x="4301970" y="-74544"/>
            <a:ext cx="0" cy="5165271"/>
          </a:xfrm>
          <a:prstGeom prst="line">
            <a:avLst/>
          </a:prstGeom>
          <a:solidFill>
            <a:schemeClr val="accent1"/>
          </a:solidFill>
          <a:ln w="38100" cap="flat" cmpd="sng" algn="ctr">
            <a:solidFill>
              <a:schemeClr val="accent1">
                <a:lumMod val="50000"/>
              </a:schemeClr>
            </a:solidFill>
            <a:prstDash val="dash"/>
            <a:round/>
            <a:headEnd type="none" w="med" len="med"/>
            <a:tailEnd type="none" w="med" len="med"/>
          </a:ln>
          <a:effectLst/>
        </p:spPr>
      </p:cxnSp>
      <p:sp>
        <p:nvSpPr>
          <p:cNvPr id="13" name="文本框 12"/>
          <p:cNvSpPr txBox="1"/>
          <p:nvPr/>
        </p:nvSpPr>
        <p:spPr>
          <a:xfrm>
            <a:off x="1948024" y="4715600"/>
            <a:ext cx="5117106" cy="438582"/>
          </a:xfrm>
          <a:prstGeom prst="rect">
            <a:avLst/>
          </a:prstGeom>
          <a:noFill/>
        </p:spPr>
        <p:txBody>
          <a:bodyPr wrap="none" rtlCol="0">
            <a:spAutoFit/>
          </a:bodyPr>
          <a:lstStyle/>
          <a:p>
            <a:r>
              <a:rPr lang="zh-CN" altLang="en-US" sz="2250" b="1" dirty="0">
                <a:solidFill>
                  <a:srgbClr val="C00000"/>
                </a:solidFill>
                <a:latin typeface="黑体" panose="02010609060101010101" pitchFamily="49" charset="-122"/>
                <a:ea typeface="黑体" panose="02010609060101010101" pitchFamily="49" charset="-122"/>
              </a:rPr>
              <a:t>谐振时，电感电容电压、电流？储能？</a:t>
            </a:r>
          </a:p>
        </p:txBody>
      </p:sp>
      <p:sp>
        <p:nvSpPr>
          <p:cNvPr id="15" name="Rectangle 2">
            <a:extLst>
              <a:ext uri="{FF2B5EF4-FFF2-40B4-BE49-F238E27FC236}">
                <a16:creationId xmlns:a16="http://schemas.microsoft.com/office/drawing/2014/main" id="{B02D2CB5-FECB-4F52-8413-069FA680A572}"/>
              </a:ext>
            </a:extLst>
          </p:cNvPr>
          <p:cNvSpPr txBox="1">
            <a:spLocks noChangeArrowheads="1"/>
          </p:cNvSpPr>
          <p:nvPr/>
        </p:nvSpPr>
        <p:spPr bwMode="auto">
          <a:xfrm>
            <a:off x="107504" y="53132"/>
            <a:ext cx="405951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600" b="1" dirty="0">
                <a:solidFill>
                  <a:srgbClr val="002060"/>
                </a:solidFill>
                <a:latin typeface="黑体" panose="02010609060101010101" pitchFamily="49" charset="-122"/>
                <a:ea typeface="黑体" panose="02010609060101010101" pitchFamily="49" charset="-122"/>
                <a:cs typeface="Adobe 仿宋 Std R"/>
              </a:rPr>
              <a:t>3. </a:t>
            </a:r>
            <a:r>
              <a:rPr kumimoji="1" lang="zh-CN" altLang="en-US" sz="2600" b="1" dirty="0">
                <a:solidFill>
                  <a:srgbClr val="002060"/>
                </a:solidFill>
                <a:latin typeface="黑体" panose="02010609060101010101" pitchFamily="49" charset="-122"/>
                <a:ea typeface="黑体" panose="02010609060101010101" pitchFamily="49" charset="-122"/>
                <a:cs typeface="Adobe 仿宋 Std R"/>
              </a:rPr>
              <a:t>二阶谐振电路</a:t>
            </a:r>
          </a:p>
        </p:txBody>
      </p:sp>
    </p:spTree>
    <p:extLst>
      <p:ext uri="{BB962C8B-B14F-4D97-AF65-F5344CB8AC3E}">
        <p14:creationId xmlns:p14="http://schemas.microsoft.com/office/powerpoint/2010/main" val="128176157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对象 1">
                <a:extLst>
                  <a:ext uri="{FF2B5EF4-FFF2-40B4-BE49-F238E27FC236}">
                    <a16:creationId xmlns:a16="http://schemas.microsoft.com/office/drawing/2014/main" id="{23E6E539-FE39-4A8E-8D24-F3236B84AF99}"/>
                  </a:ext>
                </a:extLst>
              </p:cNvPr>
              <p:cNvSpPr txBox="1"/>
              <p:nvPr/>
            </p:nvSpPr>
            <p:spPr>
              <a:xfrm>
                <a:off x="5004048" y="1569073"/>
                <a:ext cx="3241675" cy="1693863"/>
              </a:xfrm>
              <a:prstGeom prst="rect">
                <a:avLst/>
              </a:prstGeom>
              <a:gradFill>
                <a:gsLst>
                  <a:gs pos="0">
                    <a:schemeClr val="accent2">
                      <a:lumMod val="40000"/>
                      <a:lumOff val="60000"/>
                    </a:schemeClr>
                  </a:gs>
                  <a:gs pos="22000">
                    <a:schemeClr val="accent1">
                      <a:lumMod val="45000"/>
                      <a:lumOff val="55000"/>
                    </a:schemeClr>
                  </a:gs>
                  <a:gs pos="78000">
                    <a:schemeClr val="accent1">
                      <a:lumMod val="45000"/>
                      <a:lumOff val="55000"/>
                    </a:schemeClr>
                  </a:gs>
                  <a:gs pos="100000">
                    <a:schemeClr val="accent2">
                      <a:lumMod val="60000"/>
                      <a:lumOff val="40000"/>
                    </a:schemeClr>
                  </a:gs>
                </a:gsLst>
                <a:lin ang="5400000" scaled="1"/>
              </a:gradFill>
            </p:spPr>
            <p:txBody>
              <a:bodyPr>
                <a:normAutofit fontScale="92500"/>
              </a:bodyPr>
              <a:lstStyle/>
              <a:p>
                <a:pPr/>
                <a14:m>
                  <m:oMathPara xmlns:m="http://schemas.openxmlformats.org/officeDocument/2006/math">
                    <m:oMathParaPr>
                      <m:jc m:val="centerGroup"/>
                    </m:oMathParaPr>
                    <m:oMath xmlns:m="http://schemas.openxmlformats.org/officeDocument/2006/math">
                      <m:r>
                        <a:rPr lang="zh-CN" altLang="en-US" i="1" smtClean="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𝜔</m:t>
                          </m:r>
                        </m:e>
                        <m:sub>
                          <m:r>
                            <a:rPr lang="zh-CN" altLang="en-US" i="1">
                              <a:solidFill>
                                <a:srgbClr val="000000"/>
                              </a:solidFill>
                              <a:latin typeface="Cambria Math" panose="02040503050406030204" pitchFamily="18" charset="0"/>
                            </a:rPr>
                            <m:t>0.707</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en-US" altLang="zh-CN" b="0" i="1" smtClean="0">
                              <a:solidFill>
                                <a:srgbClr val="000000"/>
                              </a:solidFill>
                              <a:latin typeface="Cambria Math" panose="02040503050406030204" pitchFamily="18" charset="0"/>
                            </a:rPr>
                            <m:t>𝑅</m:t>
                          </m:r>
                        </m:num>
                        <m:den>
                          <m:r>
                            <a:rPr lang="zh-CN" altLang="en-US" i="1">
                              <a:solidFill>
                                <a:srgbClr val="000000"/>
                              </a:solidFill>
                              <a:latin typeface="Cambria Math" panose="02040503050406030204" pitchFamily="18" charset="0"/>
                            </a:rPr>
                            <m:t>2</m:t>
                          </m:r>
                          <m:r>
                            <a:rPr lang="en-US" altLang="zh-CN" b="0" i="1" smtClean="0">
                              <a:solidFill>
                                <a:srgbClr val="000000"/>
                              </a:solidFill>
                              <a:latin typeface="Cambria Math" panose="02040503050406030204" pitchFamily="18" charset="0"/>
                            </a:rPr>
                            <m:t>𝐿</m:t>
                          </m:r>
                        </m:den>
                      </m:f>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smtClean="0">
                                          <a:solidFill>
                                            <a:srgbClr val="000000"/>
                                          </a:solidFill>
                                          <a:latin typeface="Cambria Math" panose="02040503050406030204" pitchFamily="18" charset="0"/>
                                        </a:rPr>
                                      </m:ctrlPr>
                                    </m:fPr>
                                    <m:num>
                                      <m:r>
                                        <a:rPr lang="en-US" altLang="zh-CN" b="0" i="1" smtClean="0">
                                          <a:solidFill>
                                            <a:srgbClr val="000000"/>
                                          </a:solidFill>
                                          <a:latin typeface="Cambria Math" panose="02040503050406030204" pitchFamily="18" charset="0"/>
                                        </a:rPr>
                                        <m:t>𝑅</m:t>
                                      </m:r>
                                    </m:num>
                                    <m:den>
                                      <m:r>
                                        <a:rPr lang="zh-CN" altLang="en-US" i="1">
                                          <a:solidFill>
                                            <a:srgbClr val="000000"/>
                                          </a:solidFill>
                                          <a:latin typeface="Cambria Math" panose="02040503050406030204" pitchFamily="18" charset="0"/>
                                        </a:rPr>
                                        <m:t>2</m:t>
                                      </m:r>
                                      <m:r>
                                        <a:rPr lang="en-US" altLang="zh-CN" b="0" i="1" smtClean="0">
                                          <a:solidFill>
                                            <a:srgbClr val="000000"/>
                                          </a:solidFill>
                                          <a:latin typeface="Cambria Math" panose="02040503050406030204" pitchFamily="18" charset="0"/>
                                        </a:rPr>
                                        <m:t>𝐿</m:t>
                                      </m:r>
                                    </m:den>
                                  </m:f>
                                </m:e>
                              </m:d>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𝐿𝐶</m:t>
                              </m:r>
                            </m:den>
                          </m:f>
                        </m:e>
                      </m:rad>
                    </m:oMath>
                    <m:oMath xmlns:m="http://schemas.openxmlformats.org/officeDocument/2006/math">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𝜔</m:t>
                          </m:r>
                        </m:e>
                        <m:sub>
                          <m:r>
                            <a:rPr lang="zh-CN" altLang="en-US" i="1">
                              <a:solidFill>
                                <a:srgbClr val="000000"/>
                              </a:solidFill>
                              <a:latin typeface="Cambria Math" panose="02040503050406030204" pitchFamily="18" charset="0"/>
                            </a:rPr>
                            <m:t>0.707</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en-US" altLang="zh-CN" b="0" i="1" smtClean="0">
                              <a:solidFill>
                                <a:srgbClr val="000000"/>
                              </a:solidFill>
                              <a:latin typeface="Cambria Math" panose="02040503050406030204" pitchFamily="18" charset="0"/>
                            </a:rPr>
                            <m:t>𝑅</m:t>
                          </m:r>
                        </m:num>
                        <m:den>
                          <m:r>
                            <a:rPr lang="zh-CN" altLang="en-US" i="1">
                              <a:solidFill>
                                <a:srgbClr val="000000"/>
                              </a:solidFill>
                              <a:latin typeface="Cambria Math" panose="02040503050406030204" pitchFamily="18" charset="0"/>
                            </a:rPr>
                            <m:t>2</m:t>
                          </m:r>
                          <m:r>
                            <a:rPr lang="en-US" altLang="zh-CN" b="0" i="1" smtClean="0">
                              <a:solidFill>
                                <a:srgbClr val="000000"/>
                              </a:solidFill>
                              <a:latin typeface="Cambria Math" panose="02040503050406030204" pitchFamily="18" charset="0"/>
                            </a:rPr>
                            <m:t>𝐿</m:t>
                          </m:r>
                        </m:den>
                      </m:f>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en-US" altLang="zh-CN" b="0" i="1" smtClean="0">
                                          <a:solidFill>
                                            <a:srgbClr val="000000"/>
                                          </a:solidFill>
                                          <a:latin typeface="Cambria Math" panose="02040503050406030204" pitchFamily="18" charset="0"/>
                                        </a:rPr>
                                        <m:t>𝑅</m:t>
                                      </m:r>
                                    </m:num>
                                    <m:den>
                                      <m:r>
                                        <a:rPr lang="zh-CN" altLang="en-US" i="1">
                                          <a:solidFill>
                                            <a:srgbClr val="000000"/>
                                          </a:solidFill>
                                          <a:latin typeface="Cambria Math" panose="02040503050406030204" pitchFamily="18" charset="0"/>
                                        </a:rPr>
                                        <m:t>2</m:t>
                                      </m:r>
                                      <m:r>
                                        <a:rPr lang="en-US" altLang="zh-CN" b="0" i="1" smtClean="0">
                                          <a:solidFill>
                                            <a:srgbClr val="000000"/>
                                          </a:solidFill>
                                          <a:latin typeface="Cambria Math" panose="02040503050406030204" pitchFamily="18" charset="0"/>
                                        </a:rPr>
                                        <m:t>𝐿</m:t>
                                      </m:r>
                                    </m:den>
                                  </m:f>
                                </m:e>
                              </m:d>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𝐿𝐶</m:t>
                              </m:r>
                            </m:den>
                          </m:f>
                        </m:e>
                      </m:rad>
                    </m:oMath>
                  </m:oMathPara>
                </a14:m>
                <a:endParaRPr lang="zh-CN" altLang="en-US" dirty="0"/>
              </a:p>
            </p:txBody>
          </p:sp>
        </mc:Choice>
        <mc:Fallback xmlns="">
          <p:sp>
            <p:nvSpPr>
              <p:cNvPr id="2" name="对象 1">
                <a:extLst>
                  <a:ext uri="{FF2B5EF4-FFF2-40B4-BE49-F238E27FC236}">
                    <a16:creationId xmlns:a16="http://schemas.microsoft.com/office/drawing/2014/main" id="{23E6E539-FE39-4A8E-8D24-F3236B84AF99}"/>
                  </a:ext>
                </a:extLst>
              </p:cNvPr>
              <p:cNvSpPr txBox="1">
                <a:spLocks noRot="1" noChangeAspect="1" noMove="1" noResize="1" noEditPoints="1" noAdjustHandles="1" noChangeArrowheads="1" noChangeShapeType="1" noTextEdit="1"/>
              </p:cNvSpPr>
              <p:nvPr/>
            </p:nvSpPr>
            <p:spPr>
              <a:xfrm>
                <a:off x="5004048" y="1569073"/>
                <a:ext cx="3241675" cy="169386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对象 2">
                <a:extLst>
                  <a:ext uri="{FF2B5EF4-FFF2-40B4-BE49-F238E27FC236}">
                    <a16:creationId xmlns:a16="http://schemas.microsoft.com/office/drawing/2014/main" id="{0F4D2859-2EFB-4AB6-B6CB-1C35E47D5D32}"/>
                  </a:ext>
                </a:extLst>
              </p:cNvPr>
              <p:cNvSpPr txBox="1"/>
              <p:nvPr/>
            </p:nvSpPr>
            <p:spPr>
              <a:xfrm>
                <a:off x="899651" y="1595436"/>
                <a:ext cx="3241675" cy="1693863"/>
              </a:xfrm>
              <a:prstGeom prst="rect">
                <a:avLst/>
              </a:prstGeom>
              <a:gradFill>
                <a:gsLst>
                  <a:gs pos="0">
                    <a:schemeClr val="accent2">
                      <a:lumMod val="40000"/>
                      <a:lumOff val="60000"/>
                    </a:schemeClr>
                  </a:gs>
                  <a:gs pos="22000">
                    <a:schemeClr val="accent1">
                      <a:lumMod val="45000"/>
                      <a:lumOff val="55000"/>
                    </a:schemeClr>
                  </a:gs>
                  <a:gs pos="78000">
                    <a:schemeClr val="accent1">
                      <a:lumMod val="45000"/>
                      <a:lumOff val="55000"/>
                    </a:schemeClr>
                  </a:gs>
                  <a:gs pos="100000">
                    <a:schemeClr val="accent2">
                      <a:lumMod val="60000"/>
                      <a:lumOff val="40000"/>
                    </a:schemeClr>
                  </a:gs>
                </a:gsLst>
                <a:lin ang="5400000" scaled="1"/>
              </a:gradFill>
            </p:spPr>
            <p:txBody>
              <a:bodyPr>
                <a:normAutofit fontScale="92500"/>
              </a:bodyPr>
              <a:lstStyle/>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𝜔</m:t>
                          </m:r>
                        </m:e>
                        <m:sub>
                          <m:r>
                            <a:rPr lang="zh-CN" altLang="en-US" i="1">
                              <a:solidFill>
                                <a:srgbClr val="000000"/>
                              </a:solidFill>
                              <a:latin typeface="Cambria Math" panose="02040503050406030204" pitchFamily="18" charset="0"/>
                            </a:rPr>
                            <m:t>0.707</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𝐺</m:t>
                          </m:r>
                        </m:num>
                        <m:den>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𝐶</m:t>
                          </m:r>
                        </m:den>
                      </m:f>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𝐺</m:t>
                                      </m:r>
                                    </m:num>
                                    <m:den>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𝐶</m:t>
                                      </m:r>
                                    </m:den>
                                  </m:f>
                                </m:e>
                              </m:d>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𝐿𝐶</m:t>
                              </m:r>
                            </m:den>
                          </m:f>
                        </m:e>
                      </m:rad>
                    </m:oMath>
                    <m:oMath xmlns:m="http://schemas.openxmlformats.org/officeDocument/2006/math">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𝜔</m:t>
                          </m:r>
                        </m:e>
                        <m:sub>
                          <m:r>
                            <a:rPr lang="zh-CN" altLang="en-US" i="1">
                              <a:solidFill>
                                <a:srgbClr val="000000"/>
                              </a:solidFill>
                              <a:latin typeface="Cambria Math" panose="02040503050406030204" pitchFamily="18" charset="0"/>
                            </a:rPr>
                            <m:t>0.707</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𝐺</m:t>
                          </m:r>
                        </m:num>
                        <m:den>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𝐶</m:t>
                          </m:r>
                        </m:den>
                      </m:f>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𝐺</m:t>
                                      </m:r>
                                    </m:num>
                                    <m:den>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𝐶</m:t>
                                      </m:r>
                                    </m:den>
                                  </m:f>
                                </m:e>
                              </m:d>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𝐿𝐶</m:t>
                              </m:r>
                            </m:den>
                          </m:f>
                        </m:e>
                      </m:rad>
                    </m:oMath>
                  </m:oMathPara>
                </a14:m>
                <a:endParaRPr lang="zh-CN" altLang="en-US" dirty="0"/>
              </a:p>
            </p:txBody>
          </p:sp>
        </mc:Choice>
        <mc:Fallback xmlns="">
          <p:sp>
            <p:nvSpPr>
              <p:cNvPr id="3" name="对象 2">
                <a:extLst>
                  <a:ext uri="{FF2B5EF4-FFF2-40B4-BE49-F238E27FC236}">
                    <a16:creationId xmlns:a16="http://schemas.microsoft.com/office/drawing/2014/main" id="{0F4D2859-2EFB-4AB6-B6CB-1C35E47D5D32}"/>
                  </a:ext>
                </a:extLst>
              </p:cNvPr>
              <p:cNvSpPr txBox="1">
                <a:spLocks noRot="1" noChangeAspect="1" noMove="1" noResize="1" noEditPoints="1" noAdjustHandles="1" noChangeArrowheads="1" noChangeShapeType="1" noTextEdit="1"/>
              </p:cNvSpPr>
              <p:nvPr/>
            </p:nvSpPr>
            <p:spPr>
              <a:xfrm>
                <a:off x="899651" y="1595436"/>
                <a:ext cx="3241675" cy="1693863"/>
              </a:xfrm>
              <a:prstGeom prst="rect">
                <a:avLst/>
              </a:prstGeom>
              <a:blipFill>
                <a:blip r:embed="rId4"/>
                <a:stretch>
                  <a:fillRect/>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BD8D4780-B7B2-4DEF-8BAB-17665A3BBB59}"/>
              </a:ext>
            </a:extLst>
          </p:cNvPr>
          <p:cNvSpPr txBox="1"/>
          <p:nvPr/>
        </p:nvSpPr>
        <p:spPr>
          <a:xfrm>
            <a:off x="5436096" y="921494"/>
            <a:ext cx="1537600" cy="496290"/>
          </a:xfrm>
          <a:prstGeom prst="rect">
            <a:avLst/>
          </a:prstGeom>
          <a:noFill/>
        </p:spPr>
        <p:txBody>
          <a:bodyPr wrap="none" rtlCol="0">
            <a:spAutoFit/>
          </a:bodyPr>
          <a:lstStyle/>
          <a:p>
            <a:r>
              <a:rPr lang="zh-CN" altLang="en-US" sz="2625" b="1" dirty="0">
                <a:solidFill>
                  <a:srgbClr val="660033"/>
                </a:solidFill>
                <a:latin typeface="黑体" panose="02010609060101010101" pitchFamily="49" charset="-122"/>
                <a:ea typeface="黑体" panose="02010609060101010101" pitchFamily="49" charset="-122"/>
              </a:rPr>
              <a:t>串联电路</a:t>
            </a:r>
          </a:p>
        </p:txBody>
      </p:sp>
      <p:sp>
        <p:nvSpPr>
          <p:cNvPr id="5" name="文本框 4">
            <a:extLst>
              <a:ext uri="{FF2B5EF4-FFF2-40B4-BE49-F238E27FC236}">
                <a16:creationId xmlns:a16="http://schemas.microsoft.com/office/drawing/2014/main" id="{BDD6A3C2-9BF9-4FFB-A531-68044C06DF1B}"/>
              </a:ext>
            </a:extLst>
          </p:cNvPr>
          <p:cNvSpPr txBox="1"/>
          <p:nvPr/>
        </p:nvSpPr>
        <p:spPr>
          <a:xfrm>
            <a:off x="1475656" y="987574"/>
            <a:ext cx="1537600" cy="496290"/>
          </a:xfrm>
          <a:prstGeom prst="rect">
            <a:avLst/>
          </a:prstGeom>
          <a:noFill/>
        </p:spPr>
        <p:txBody>
          <a:bodyPr wrap="none" rtlCol="0">
            <a:spAutoFit/>
          </a:bodyPr>
          <a:lstStyle/>
          <a:p>
            <a:r>
              <a:rPr lang="zh-CN" altLang="en-US" sz="2625" b="1" dirty="0">
                <a:solidFill>
                  <a:srgbClr val="660033"/>
                </a:solidFill>
                <a:latin typeface="黑体" panose="02010609060101010101" pitchFamily="49" charset="-122"/>
                <a:ea typeface="黑体" panose="02010609060101010101" pitchFamily="49" charset="-122"/>
              </a:rPr>
              <a:t>并联电路</a:t>
            </a:r>
          </a:p>
        </p:txBody>
      </p:sp>
      <p:graphicFrame>
        <p:nvGraphicFramePr>
          <p:cNvPr id="10" name="对象 9">
            <a:extLst>
              <a:ext uri="{FF2B5EF4-FFF2-40B4-BE49-F238E27FC236}">
                <a16:creationId xmlns:a16="http://schemas.microsoft.com/office/drawing/2014/main" id="{0D9B1E00-7A5E-47C8-92BA-898213571199}"/>
              </a:ext>
            </a:extLst>
          </p:cNvPr>
          <p:cNvGraphicFramePr>
            <a:graphicFrameLocks noChangeAspect="1"/>
          </p:cNvGraphicFramePr>
          <p:nvPr>
            <p:extLst>
              <p:ext uri="{D42A27DB-BD31-4B8C-83A1-F6EECF244321}">
                <p14:modId xmlns:p14="http://schemas.microsoft.com/office/powerpoint/2010/main" val="1294826019"/>
              </p:ext>
            </p:extLst>
          </p:nvPr>
        </p:nvGraphicFramePr>
        <p:xfrm>
          <a:off x="5899525" y="4164059"/>
          <a:ext cx="1635919" cy="692944"/>
        </p:xfrm>
        <a:graphic>
          <a:graphicData uri="http://schemas.openxmlformats.org/presentationml/2006/ole">
            <mc:AlternateContent xmlns:mc="http://schemas.openxmlformats.org/markup-compatibility/2006">
              <mc:Choice xmlns:v="urn:schemas-microsoft-com:vml" Requires="v">
                <p:oleObj spid="_x0000_s153668" name="公式" r:id="rId5" imgW="927000" imgH="393480" progId="Equation.3">
                  <p:embed/>
                </p:oleObj>
              </mc:Choice>
              <mc:Fallback>
                <p:oleObj name="公式" r:id="rId5" imgW="927000" imgH="393480" progId="Equation.3">
                  <p:embed/>
                  <p:pic>
                    <p:nvPicPr>
                      <p:cNvPr id="6" name="对象 5"/>
                      <p:cNvPicPr/>
                      <p:nvPr/>
                    </p:nvPicPr>
                    <p:blipFill>
                      <a:blip r:embed="rId6"/>
                      <a:stretch>
                        <a:fillRect/>
                      </a:stretch>
                    </p:blipFill>
                    <p:spPr>
                      <a:xfrm>
                        <a:off x="5899525" y="4164059"/>
                        <a:ext cx="1635919" cy="692944"/>
                      </a:xfrm>
                      <a:prstGeom prst="rect">
                        <a:avLst/>
                      </a:prstGeom>
                      <a:gradFill>
                        <a:gsLst>
                          <a:gs pos="0">
                            <a:schemeClr val="accent2">
                              <a:lumMod val="40000"/>
                              <a:lumOff val="60000"/>
                            </a:schemeClr>
                          </a:gs>
                          <a:gs pos="22000">
                            <a:schemeClr val="accent1">
                              <a:lumMod val="45000"/>
                              <a:lumOff val="55000"/>
                            </a:schemeClr>
                          </a:gs>
                          <a:gs pos="78000">
                            <a:schemeClr val="accent1">
                              <a:lumMod val="45000"/>
                              <a:lumOff val="55000"/>
                            </a:schemeClr>
                          </a:gs>
                          <a:gs pos="100000">
                            <a:schemeClr val="accent2">
                              <a:lumMod val="60000"/>
                              <a:lumOff val="40000"/>
                            </a:schemeClr>
                          </a:gs>
                        </a:gsLst>
                        <a:lin ang="5400000" scaled="1"/>
                      </a:gradFill>
                    </p:spPr>
                  </p:pic>
                </p:oleObj>
              </mc:Fallback>
            </mc:AlternateContent>
          </a:graphicData>
        </a:graphic>
      </p:graphicFrame>
      <p:graphicFrame>
        <p:nvGraphicFramePr>
          <p:cNvPr id="11" name="对象 10">
            <a:extLst>
              <a:ext uri="{FF2B5EF4-FFF2-40B4-BE49-F238E27FC236}">
                <a16:creationId xmlns:a16="http://schemas.microsoft.com/office/drawing/2014/main" id="{6A2A1259-6DC8-4F23-9FC2-F5F2082CE3DA}"/>
              </a:ext>
            </a:extLst>
          </p:cNvPr>
          <p:cNvGraphicFramePr>
            <a:graphicFrameLocks noChangeAspect="1"/>
          </p:cNvGraphicFramePr>
          <p:nvPr>
            <p:extLst>
              <p:ext uri="{D42A27DB-BD31-4B8C-83A1-F6EECF244321}">
                <p14:modId xmlns:p14="http://schemas.microsoft.com/office/powerpoint/2010/main" val="676752466"/>
              </p:ext>
            </p:extLst>
          </p:nvPr>
        </p:nvGraphicFramePr>
        <p:xfrm>
          <a:off x="1624573" y="4083918"/>
          <a:ext cx="1819275" cy="692944"/>
        </p:xfrm>
        <a:graphic>
          <a:graphicData uri="http://schemas.openxmlformats.org/presentationml/2006/ole">
            <mc:AlternateContent xmlns:mc="http://schemas.openxmlformats.org/markup-compatibility/2006">
              <mc:Choice xmlns:v="urn:schemas-microsoft-com:vml" Requires="v">
                <p:oleObj spid="_x0000_s153669" name="公式" r:id="rId7" imgW="1028520" imgH="393480" progId="Equation.3">
                  <p:embed/>
                </p:oleObj>
              </mc:Choice>
              <mc:Fallback>
                <p:oleObj name="公式" r:id="rId7" imgW="1028520" imgH="393480" progId="Equation.3">
                  <p:embed/>
                  <p:pic>
                    <p:nvPicPr>
                      <p:cNvPr id="11" name="对象 10"/>
                      <p:cNvPicPr/>
                      <p:nvPr/>
                    </p:nvPicPr>
                    <p:blipFill>
                      <a:blip r:embed="rId8"/>
                      <a:stretch>
                        <a:fillRect/>
                      </a:stretch>
                    </p:blipFill>
                    <p:spPr>
                      <a:xfrm>
                        <a:off x="1624573" y="4083918"/>
                        <a:ext cx="1819275" cy="692944"/>
                      </a:xfrm>
                      <a:prstGeom prst="rect">
                        <a:avLst/>
                      </a:prstGeom>
                      <a:gradFill>
                        <a:gsLst>
                          <a:gs pos="0">
                            <a:schemeClr val="accent2">
                              <a:lumMod val="40000"/>
                              <a:lumOff val="60000"/>
                            </a:schemeClr>
                          </a:gs>
                          <a:gs pos="22000">
                            <a:schemeClr val="accent1">
                              <a:lumMod val="45000"/>
                              <a:lumOff val="55000"/>
                            </a:schemeClr>
                          </a:gs>
                          <a:gs pos="78000">
                            <a:schemeClr val="accent1">
                              <a:lumMod val="45000"/>
                              <a:lumOff val="55000"/>
                            </a:schemeClr>
                          </a:gs>
                          <a:gs pos="100000">
                            <a:schemeClr val="accent2">
                              <a:lumMod val="60000"/>
                              <a:lumOff val="40000"/>
                            </a:schemeClr>
                          </a:gs>
                        </a:gsLst>
                        <a:lin ang="5400000" scaled="1"/>
                      </a:gradFill>
                    </p:spPr>
                  </p:pic>
                </p:oleObj>
              </mc:Fallback>
            </mc:AlternateContent>
          </a:graphicData>
        </a:graphic>
      </p:graphicFrame>
      <p:sp>
        <p:nvSpPr>
          <p:cNvPr id="8" name="Rectangle 2">
            <a:extLst>
              <a:ext uri="{FF2B5EF4-FFF2-40B4-BE49-F238E27FC236}">
                <a16:creationId xmlns:a16="http://schemas.microsoft.com/office/drawing/2014/main" id="{FC99183A-2817-4BFD-85B9-A8F92E175A6D}"/>
              </a:ext>
            </a:extLst>
          </p:cNvPr>
          <p:cNvSpPr txBox="1">
            <a:spLocks noChangeArrowheads="1"/>
          </p:cNvSpPr>
          <p:nvPr/>
        </p:nvSpPr>
        <p:spPr>
          <a:xfrm>
            <a:off x="1657350" y="3485296"/>
            <a:ext cx="5829300" cy="51435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a:lstStyle>
          <a:p>
            <a:pPr eaLnBrk="1" hangingPunct="1">
              <a:defRPr/>
            </a:pPr>
            <a:r>
              <a:rPr lang="zh-CN" altLang="en-US" sz="3300" b="1" kern="0" dirty="0">
                <a:solidFill>
                  <a:srgbClr val="CC3300"/>
                </a:solidFill>
                <a:latin typeface="黑体" panose="02010609060101010101" pitchFamily="49" charset="-122"/>
                <a:ea typeface="黑体" panose="02010609060101010101" pitchFamily="49" charset="-122"/>
              </a:rPr>
              <a:t>注意与特征根的区别！</a:t>
            </a:r>
            <a:endParaRPr lang="en-US" altLang="zh-CN" sz="3300" b="1" i="1" kern="0" dirty="0">
              <a:solidFill>
                <a:srgbClr val="CC3300"/>
              </a:solidFill>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9685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6212E69-217E-46D8-BAF2-299C4AD32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915566"/>
            <a:ext cx="8015346" cy="509591"/>
          </a:xfrm>
          <a:prstGeom prst="rect">
            <a:avLst/>
          </a:prstGeom>
        </p:spPr>
      </p:pic>
      <p:pic>
        <p:nvPicPr>
          <p:cNvPr id="5" name="图片 4">
            <a:extLst>
              <a:ext uri="{FF2B5EF4-FFF2-40B4-BE49-F238E27FC236}">
                <a16:creationId xmlns:a16="http://schemas.microsoft.com/office/drawing/2014/main" id="{FA40F54A-03BF-4561-9609-6F72EB2A9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1635646"/>
            <a:ext cx="3652864" cy="1524011"/>
          </a:xfrm>
          <a:prstGeom prst="rect">
            <a:avLst/>
          </a:prstGeom>
        </p:spPr>
      </p:pic>
      <p:pic>
        <p:nvPicPr>
          <p:cNvPr id="7" name="图片 6">
            <a:extLst>
              <a:ext uri="{FF2B5EF4-FFF2-40B4-BE49-F238E27FC236}">
                <a16:creationId xmlns:a16="http://schemas.microsoft.com/office/drawing/2014/main" id="{AD7B0A96-703D-4FDD-B769-BF0DCAACE8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640" y="3308306"/>
            <a:ext cx="2595581" cy="904882"/>
          </a:xfrm>
          <a:prstGeom prst="rect">
            <a:avLst/>
          </a:prstGeom>
        </p:spPr>
      </p:pic>
      <p:pic>
        <p:nvPicPr>
          <p:cNvPr id="9" name="图片 8">
            <a:extLst>
              <a:ext uri="{FF2B5EF4-FFF2-40B4-BE49-F238E27FC236}">
                <a16:creationId xmlns:a16="http://schemas.microsoft.com/office/drawing/2014/main" id="{CAC4CA17-54A3-487B-98C9-1130DB70FD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3209" y="3366511"/>
            <a:ext cx="2286017" cy="642942"/>
          </a:xfrm>
          <a:prstGeom prst="rect">
            <a:avLst/>
          </a:prstGeom>
        </p:spPr>
      </p:pic>
    </p:spTree>
    <p:extLst>
      <p:ext uri="{BB962C8B-B14F-4D97-AF65-F5344CB8AC3E}">
        <p14:creationId xmlns:p14="http://schemas.microsoft.com/office/powerpoint/2010/main" val="11372497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DDACA48-7C1C-4EEB-9A7B-EEF545C55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1" y="915566"/>
            <a:ext cx="9012745" cy="1054112"/>
          </a:xfrm>
          <a:prstGeom prst="rect">
            <a:avLst/>
          </a:prstGeom>
        </p:spPr>
      </p:pic>
      <p:pic>
        <p:nvPicPr>
          <p:cNvPr id="5" name="图片 4">
            <a:extLst>
              <a:ext uri="{FF2B5EF4-FFF2-40B4-BE49-F238E27FC236}">
                <a16:creationId xmlns:a16="http://schemas.microsoft.com/office/drawing/2014/main" id="{ACDD9019-2504-46E6-8B1C-C6A73A1A2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499742"/>
            <a:ext cx="2967059" cy="1514486"/>
          </a:xfrm>
          <a:prstGeom prst="rect">
            <a:avLst/>
          </a:prstGeom>
        </p:spPr>
      </p:pic>
      <p:pic>
        <p:nvPicPr>
          <p:cNvPr id="7" name="图片 6">
            <a:extLst>
              <a:ext uri="{FF2B5EF4-FFF2-40B4-BE49-F238E27FC236}">
                <a16:creationId xmlns:a16="http://schemas.microsoft.com/office/drawing/2014/main" id="{773F57FE-7A50-435B-A0AD-55D7FC4D5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928" y="1975729"/>
            <a:ext cx="3424263" cy="2166953"/>
          </a:xfrm>
          <a:prstGeom prst="rect">
            <a:avLst/>
          </a:prstGeom>
        </p:spPr>
      </p:pic>
    </p:spTree>
    <p:extLst>
      <p:ext uri="{BB962C8B-B14F-4D97-AF65-F5344CB8AC3E}">
        <p14:creationId xmlns:p14="http://schemas.microsoft.com/office/powerpoint/2010/main" val="15088446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7BEDB7-8A14-481A-AB51-1FFE4AB7B2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771550"/>
            <a:ext cx="7881995" cy="1681175"/>
          </a:xfrm>
          <a:prstGeom prst="rect">
            <a:avLst/>
          </a:prstGeom>
        </p:spPr>
      </p:pic>
      <p:pic>
        <p:nvPicPr>
          <p:cNvPr id="5" name="图片 4">
            <a:extLst>
              <a:ext uri="{FF2B5EF4-FFF2-40B4-BE49-F238E27FC236}">
                <a16:creationId xmlns:a16="http://schemas.microsoft.com/office/drawing/2014/main" id="{7C54C3D6-DEAC-4622-ADBC-4E01D2B24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2643758"/>
            <a:ext cx="3457600" cy="2052653"/>
          </a:xfrm>
          <a:prstGeom prst="rect">
            <a:avLst/>
          </a:prstGeom>
        </p:spPr>
      </p:pic>
      <p:pic>
        <p:nvPicPr>
          <p:cNvPr id="7" name="图片 6">
            <a:extLst>
              <a:ext uri="{FF2B5EF4-FFF2-40B4-BE49-F238E27FC236}">
                <a16:creationId xmlns:a16="http://schemas.microsoft.com/office/drawing/2014/main" id="{1DBA89A2-2128-45C5-A0B0-5679A66464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51920" y="2571750"/>
            <a:ext cx="5225590" cy="2052653"/>
          </a:xfrm>
          <a:prstGeom prst="rect">
            <a:avLst/>
          </a:prstGeom>
        </p:spPr>
      </p:pic>
    </p:spTree>
    <p:extLst>
      <p:ext uri="{BB962C8B-B14F-4D97-AF65-F5344CB8AC3E}">
        <p14:creationId xmlns:p14="http://schemas.microsoft.com/office/powerpoint/2010/main" val="337551688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755576" y="1616134"/>
            <a:ext cx="3156457" cy="1350149"/>
          </a:xfrm>
          <a:prstGeom prst="rect">
            <a:avLst/>
          </a:prstGeom>
        </p:spPr>
      </p:pic>
      <mc:AlternateContent xmlns:mc="http://schemas.openxmlformats.org/markup-compatibility/2006" xmlns:a14="http://schemas.microsoft.com/office/drawing/2010/main">
        <mc:Choice Requires="a14">
          <p:sp>
            <p:nvSpPr>
              <p:cNvPr id="17" name="Object 6"/>
              <p:cNvSpPr txBox="1"/>
              <p:nvPr/>
            </p:nvSpPr>
            <p:spPr bwMode="auto">
              <a:xfrm>
                <a:off x="4473779" y="2315038"/>
                <a:ext cx="2160389" cy="1038894"/>
              </a:xfrm>
              <a:prstGeom prst="rect">
                <a:avLst/>
              </a:prstGeom>
              <a:noFill/>
            </p:spPr>
            <p:txBody>
              <a:bodyPr>
                <a:normAutofit/>
              </a:bodyPr>
              <a:lstStyle/>
              <a:p>
                <a:pPr/>
                <a14:m>
                  <m:oMathPara xmlns:m="http://schemas.openxmlformats.org/officeDocument/2006/math">
                    <m:oMathParaPr>
                      <m:jc m:val="centerGroup"/>
                    </m:oMathParaPr>
                    <m:oMath xmlns:m="http://schemas.openxmlformats.org/officeDocument/2006/math">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2</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1</m:t>
                              </m:r>
                            </m:sub>
                          </m:sSub>
                        </m:den>
                      </m:f>
                    </m:oMath>
                  </m:oMathPara>
                </a14:m>
                <a:endParaRPr lang="zh-CN" altLang="en-US" dirty="0"/>
              </a:p>
            </p:txBody>
          </p:sp>
        </mc:Choice>
        <mc:Fallback xmlns="">
          <p:sp>
            <p:nvSpPr>
              <p:cNvPr id="17" name="Object 6"/>
              <p:cNvSpPr txBox="1">
                <a:spLocks noRot="1" noChangeAspect="1" noMove="1" noResize="1" noEditPoints="1" noAdjustHandles="1" noChangeArrowheads="1" noChangeShapeType="1" noTextEdit="1"/>
              </p:cNvSpPr>
              <p:nvPr/>
            </p:nvSpPr>
            <p:spPr bwMode="auto">
              <a:xfrm>
                <a:off x="4473779" y="2315038"/>
                <a:ext cx="2160389" cy="1038894"/>
              </a:xfrm>
              <a:prstGeom prst="rect">
                <a:avLst/>
              </a:prstGeom>
              <a:blipFill>
                <a:blip r:embed="rId3"/>
                <a:stretch>
                  <a:fillRect/>
                </a:stretch>
              </a:blipFill>
            </p:spPr>
            <p:txBody>
              <a:bodyPr/>
              <a:lstStyle/>
              <a:p>
                <a:r>
                  <a:rPr lang="zh-CN" altLang="en-US">
                    <a:noFill/>
                  </a:rPr>
                  <a:t> </a:t>
                </a:r>
              </a:p>
            </p:txBody>
          </p:sp>
        </mc:Fallback>
      </mc:AlternateContent>
      <p:sp>
        <p:nvSpPr>
          <p:cNvPr id="21" name="矩形 20"/>
          <p:cNvSpPr/>
          <p:nvPr/>
        </p:nvSpPr>
        <p:spPr>
          <a:xfrm>
            <a:off x="41819" y="550190"/>
            <a:ext cx="1579278" cy="461665"/>
          </a:xfrm>
          <a:prstGeom prst="rect">
            <a:avLst/>
          </a:prstGeom>
        </p:spPr>
        <p:txBody>
          <a:bodyPr wrap="none">
            <a:spAutoFit/>
          </a:bodyPr>
          <a:lstStyle/>
          <a:p>
            <a:pPr>
              <a:defRPr/>
            </a:pPr>
            <a:r>
              <a:rPr lang="en-US" altLang="zh-CN" sz="2400" b="1" kern="0" dirty="0">
                <a:solidFill>
                  <a:srgbClr val="990033"/>
                </a:solidFill>
                <a:latin typeface="黑体" panose="02010609060101010101" pitchFamily="49" charset="-122"/>
                <a:ea typeface="黑体" panose="02010609060101010101" pitchFamily="49" charset="-122"/>
              </a:rPr>
              <a:t>4. </a:t>
            </a:r>
            <a:r>
              <a:rPr lang="zh-CN" altLang="en-US" sz="2400" b="1" kern="0" dirty="0">
                <a:solidFill>
                  <a:srgbClr val="990033"/>
                </a:solidFill>
                <a:latin typeface="黑体" panose="02010609060101010101" pitchFamily="49" charset="-122"/>
                <a:ea typeface="黑体" panose="02010609060101010101" pitchFamily="49" charset="-122"/>
              </a:rPr>
              <a:t>变压器</a:t>
            </a:r>
          </a:p>
        </p:txBody>
      </p:sp>
      <p:grpSp>
        <p:nvGrpSpPr>
          <p:cNvPr id="25" name="组合 24"/>
          <p:cNvGrpSpPr/>
          <p:nvPr/>
        </p:nvGrpSpPr>
        <p:grpSpPr>
          <a:xfrm>
            <a:off x="2085801" y="1111775"/>
            <a:ext cx="1482009" cy="920954"/>
            <a:chOff x="2756354" y="733586"/>
            <a:chExt cx="1976011" cy="1227938"/>
          </a:xfrm>
        </p:grpSpPr>
        <p:cxnSp>
          <p:nvCxnSpPr>
            <p:cNvPr id="22" name="直接箭头连接符 21"/>
            <p:cNvCxnSpPr/>
            <p:nvPr/>
          </p:nvCxnSpPr>
          <p:spPr bwMode="auto">
            <a:xfrm flipH="1">
              <a:off x="2756354" y="1074141"/>
              <a:ext cx="648072" cy="792088"/>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24" name="直接箭头连接符 23"/>
            <p:cNvCxnSpPr/>
            <p:nvPr/>
          </p:nvCxnSpPr>
          <p:spPr bwMode="auto">
            <a:xfrm>
              <a:off x="3494432" y="1100210"/>
              <a:ext cx="0" cy="861314"/>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sp>
          <p:nvSpPr>
            <p:cNvPr id="26" name="文本框 25"/>
            <p:cNvSpPr txBox="1"/>
            <p:nvPr/>
          </p:nvSpPr>
          <p:spPr>
            <a:xfrm>
              <a:off x="3517929" y="733586"/>
              <a:ext cx="1214436" cy="507830"/>
            </a:xfrm>
            <a:prstGeom prst="rect">
              <a:avLst/>
            </a:prstGeom>
            <a:noFill/>
          </p:spPr>
          <p:txBody>
            <a:bodyPr wrap="none" rtlCol="0">
              <a:spAutoFit/>
            </a:bodyPr>
            <a:lstStyle/>
            <a:p>
              <a:r>
                <a:rPr lang="zh-CN" altLang="en-US" sz="1875" b="1" dirty="0">
                  <a:solidFill>
                    <a:srgbClr val="0000FF"/>
                  </a:solidFill>
                </a:rPr>
                <a:t>同名端</a:t>
              </a:r>
            </a:p>
          </p:txBody>
        </p:sp>
      </p:grpSp>
      <mc:AlternateContent xmlns:mc="http://schemas.openxmlformats.org/markup-compatibility/2006" xmlns:a14="http://schemas.microsoft.com/office/drawing/2010/main">
        <mc:Choice Requires="a14">
          <p:sp>
            <p:nvSpPr>
              <p:cNvPr id="16" name="Object 6"/>
              <p:cNvSpPr txBox="1"/>
              <p:nvPr/>
            </p:nvSpPr>
            <p:spPr bwMode="auto">
              <a:xfrm>
                <a:off x="4749963" y="1294473"/>
                <a:ext cx="1597322" cy="1015603"/>
              </a:xfrm>
              <a:prstGeom prst="rect">
                <a:avLst/>
              </a:prstGeom>
              <a:noFill/>
            </p:spPr>
            <p:txBody>
              <a:bodyPr>
                <a:normAutofit/>
              </a:bodyPr>
              <a:lstStyle/>
              <a:p>
                <a:pPr/>
                <a14:m>
                  <m:oMathPara xmlns:m="http://schemas.openxmlformats.org/officeDocument/2006/math">
                    <m:oMathParaPr>
                      <m:jc m:val="centerGroup"/>
                    </m:oMathParaPr>
                    <m:oMath xmlns:m="http://schemas.openxmlformats.org/officeDocument/2006/math">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r>
                        <a:rPr lang="en-US" altLang="zh-CN" i="1" smtClean="0">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𝑁</m:t>
                              </m:r>
                            </m:e>
                            <m:sub>
                              <m:r>
                                <a:rPr lang="zh-CN" altLang="en-US" i="1">
                                  <a:solidFill>
                                    <a:srgbClr val="000000"/>
                                  </a:solidFill>
                                  <a:latin typeface="Cambria Math" panose="02040503050406030204" pitchFamily="18" charset="0"/>
                                </a:rPr>
                                <m:t>2</m:t>
                              </m:r>
                            </m:sub>
                          </m:sSub>
                        </m:den>
                      </m:f>
                    </m:oMath>
                  </m:oMathPara>
                </a14:m>
                <a:endParaRPr lang="zh-CN" altLang="en-US" dirty="0"/>
              </a:p>
            </p:txBody>
          </p:sp>
        </mc:Choice>
        <mc:Fallback xmlns="">
          <p:sp>
            <p:nvSpPr>
              <p:cNvPr id="16" name="Object 6"/>
              <p:cNvSpPr txBox="1">
                <a:spLocks noRot="1" noChangeAspect="1" noMove="1" noResize="1" noEditPoints="1" noAdjustHandles="1" noChangeArrowheads="1" noChangeShapeType="1" noTextEdit="1"/>
              </p:cNvSpPr>
              <p:nvPr/>
            </p:nvSpPr>
            <p:spPr bwMode="auto">
              <a:xfrm>
                <a:off x="4749963" y="1294473"/>
                <a:ext cx="1597322" cy="1015603"/>
              </a:xfrm>
              <a:prstGeom prst="rect">
                <a:avLst/>
              </a:prstGeom>
              <a:blipFill>
                <a:blip r:embed="rId4"/>
                <a:stretch>
                  <a:fillRect/>
                </a:stretch>
              </a:blipFill>
            </p:spPr>
            <p:txBody>
              <a:bodyPr/>
              <a:lstStyle/>
              <a:p>
                <a:r>
                  <a:rPr lang="zh-CN" altLang="en-US">
                    <a:noFill/>
                  </a:rPr>
                  <a:t> </a:t>
                </a:r>
              </a:p>
            </p:txBody>
          </p:sp>
        </mc:Fallback>
      </mc:AlternateContent>
      <p:sp>
        <p:nvSpPr>
          <p:cNvPr id="32" name="Rectangle 9">
            <a:extLst>
              <a:ext uri="{FF2B5EF4-FFF2-40B4-BE49-F238E27FC236}">
                <a16:creationId xmlns:a16="http://schemas.microsoft.com/office/drawing/2014/main" id="{413635A5-BD5E-4362-9AF3-0CF64987CF07}"/>
              </a:ext>
            </a:extLst>
          </p:cNvPr>
          <p:cNvSpPr>
            <a:spLocks noChangeArrowheads="1"/>
          </p:cNvSpPr>
          <p:nvPr/>
        </p:nvSpPr>
        <p:spPr bwMode="auto">
          <a:xfrm>
            <a:off x="-75737" y="3469709"/>
            <a:ext cx="9088334" cy="868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indent="3048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z="2250" b="1" dirty="0">
                <a:solidFill>
                  <a:srgbClr val="0000FF"/>
                </a:solidFill>
                <a:latin typeface="楷体" panose="02010609060101010101" pitchFamily="49" charset="-122"/>
                <a:ea typeface="楷体" panose="02010609060101010101" pitchFamily="49" charset="-122"/>
              </a:rPr>
              <a:t>V: </a:t>
            </a:r>
            <a:r>
              <a:rPr lang="zh-CN" altLang="en-US" sz="2250" b="1" dirty="0">
                <a:solidFill>
                  <a:srgbClr val="0000FF"/>
                </a:solidFill>
                <a:latin typeface="楷体" panose="02010609060101010101" pitchFamily="49" charset="-122"/>
                <a:ea typeface="楷体" panose="02010609060101010101" pitchFamily="49" charset="-122"/>
              </a:rPr>
              <a:t>两个电压</a:t>
            </a:r>
            <a:r>
              <a:rPr lang="zh-CN" altLang="en-US" sz="2250" b="1" dirty="0">
                <a:solidFill>
                  <a:srgbClr val="CC0000"/>
                </a:solidFill>
                <a:latin typeface="楷体" panose="02010609060101010101" pitchFamily="49" charset="-122"/>
                <a:ea typeface="楷体" panose="02010609060101010101" pitchFamily="49" charset="-122"/>
              </a:rPr>
              <a:t>同一参考极性接同名端，</a:t>
            </a:r>
            <a:r>
              <a:rPr lang="zh-CN" altLang="en-US" sz="2250" b="1" dirty="0">
                <a:solidFill>
                  <a:srgbClr val="0000FF"/>
                </a:solidFill>
                <a:latin typeface="楷体" panose="02010609060101010101" pitchFamily="49" charset="-122"/>
                <a:ea typeface="楷体" panose="02010609060101010101" pitchFamily="49" charset="-122"/>
              </a:rPr>
              <a:t>则等式取正号；否则取负号。</a:t>
            </a:r>
          </a:p>
          <a:p>
            <a:pPr>
              <a:lnSpc>
                <a:spcPct val="120000"/>
              </a:lnSpc>
            </a:pPr>
            <a:r>
              <a:rPr lang="en-US" altLang="zh-CN" sz="2250" b="1" dirty="0">
                <a:solidFill>
                  <a:srgbClr val="0000FF"/>
                </a:solidFill>
                <a:latin typeface="楷体" panose="02010609060101010101" pitchFamily="49" charset="-122"/>
                <a:ea typeface="楷体" panose="02010609060101010101" pitchFamily="49" charset="-122"/>
              </a:rPr>
              <a:t>I: </a:t>
            </a:r>
            <a:r>
              <a:rPr lang="zh-CN" altLang="en-US" sz="2250" b="1" dirty="0">
                <a:solidFill>
                  <a:srgbClr val="0000FF"/>
                </a:solidFill>
                <a:latin typeface="楷体" panose="02010609060101010101" pitchFamily="49" charset="-122"/>
                <a:ea typeface="楷体" panose="02010609060101010101" pitchFamily="49" charset="-122"/>
              </a:rPr>
              <a:t>两个电流</a:t>
            </a:r>
            <a:r>
              <a:rPr lang="zh-CN" altLang="en-US" sz="2250" b="1" dirty="0">
                <a:solidFill>
                  <a:srgbClr val="CC0000"/>
                </a:solidFill>
                <a:latin typeface="楷体" panose="02010609060101010101" pitchFamily="49" charset="-122"/>
                <a:ea typeface="楷体" panose="02010609060101010101" pitchFamily="49" charset="-122"/>
              </a:rPr>
              <a:t>一进一出</a:t>
            </a:r>
            <a:r>
              <a:rPr lang="en-US" altLang="zh-CN" sz="2250" b="1" dirty="0">
                <a:solidFill>
                  <a:srgbClr val="0000FF"/>
                </a:solidFill>
                <a:latin typeface="楷体" panose="02010609060101010101" pitchFamily="49" charset="-122"/>
                <a:ea typeface="楷体" panose="02010609060101010101" pitchFamily="49" charset="-122"/>
              </a:rPr>
              <a:t>(</a:t>
            </a:r>
            <a:r>
              <a:rPr lang="zh-CN" altLang="en-US" sz="2250" b="1" dirty="0">
                <a:solidFill>
                  <a:srgbClr val="0000FF"/>
                </a:solidFill>
                <a:latin typeface="楷体" panose="02010609060101010101" pitchFamily="49" charset="-122"/>
                <a:ea typeface="楷体" panose="02010609060101010101" pitchFamily="49" charset="-122"/>
              </a:rPr>
              <a:t>对于同名端</a:t>
            </a:r>
            <a:r>
              <a:rPr lang="en-US" altLang="zh-CN" sz="2250" b="1" dirty="0">
                <a:solidFill>
                  <a:srgbClr val="0000FF"/>
                </a:solidFill>
                <a:latin typeface="楷体" panose="02010609060101010101" pitchFamily="49" charset="-122"/>
                <a:ea typeface="楷体" panose="02010609060101010101" pitchFamily="49" charset="-122"/>
              </a:rPr>
              <a:t>)</a:t>
            </a:r>
            <a:r>
              <a:rPr lang="zh-CN" altLang="en-US" sz="2250" b="1" dirty="0">
                <a:solidFill>
                  <a:srgbClr val="0000FF"/>
                </a:solidFill>
                <a:latin typeface="楷体" panose="02010609060101010101" pitchFamily="49" charset="-122"/>
                <a:ea typeface="楷体" panose="02010609060101010101" pitchFamily="49" charset="-122"/>
              </a:rPr>
              <a:t>，则等式取正号；否则取负号。</a:t>
            </a:r>
          </a:p>
        </p:txBody>
      </p:sp>
    </p:spTree>
    <p:extLst>
      <p:ext uri="{BB962C8B-B14F-4D97-AF65-F5344CB8AC3E}">
        <p14:creationId xmlns:p14="http://schemas.microsoft.com/office/powerpoint/2010/main" val="37938520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251520" y="699542"/>
            <a:ext cx="8489950" cy="584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3200" b="1" dirty="0">
                <a:solidFill>
                  <a:schemeClr val="tx2"/>
                </a:solidFill>
                <a:latin typeface="Times New Roman" panose="02020603050405020304" pitchFamily="18" charset="0"/>
              </a:rPr>
              <a:t>第</a:t>
            </a:r>
            <a:r>
              <a:rPr kumimoji="1" lang="en-US" altLang="zh-CN" sz="3200" b="1" dirty="0">
                <a:solidFill>
                  <a:schemeClr val="tx2"/>
                </a:solidFill>
                <a:latin typeface="Times New Roman" panose="02020603050405020304" pitchFamily="18" charset="0"/>
              </a:rPr>
              <a:t>9</a:t>
            </a:r>
            <a:r>
              <a:rPr kumimoji="1" lang="zh-CN" altLang="en-US" sz="3200" b="1" dirty="0">
                <a:solidFill>
                  <a:schemeClr val="tx2"/>
                </a:solidFill>
                <a:latin typeface="Times New Roman" panose="02020603050405020304" pitchFamily="18" charset="0"/>
              </a:rPr>
              <a:t>章 运算电路与滤波电路</a:t>
            </a:r>
          </a:p>
        </p:txBody>
      </p:sp>
      <p:sp>
        <p:nvSpPr>
          <p:cNvPr id="3" name="Rectangle 6"/>
          <p:cNvSpPr>
            <a:spLocks noChangeArrowheads="1"/>
          </p:cNvSpPr>
          <p:nvPr/>
        </p:nvSpPr>
        <p:spPr bwMode="auto">
          <a:xfrm>
            <a:off x="512911" y="1203598"/>
            <a:ext cx="8070850" cy="2154308"/>
          </a:xfrm>
          <a:prstGeom prst="rect">
            <a:avLst/>
          </a:prstGeom>
          <a:noFill/>
          <a:ln w="9525">
            <a:noFill/>
            <a:miter lim="800000"/>
          </a:ln>
          <a:effectLst/>
        </p:spPr>
        <p:txBody>
          <a:bodyPr>
            <a:spAutoFit/>
          </a:bodyPr>
          <a:lstStyle/>
          <a:p>
            <a:pPr marL="342900" indent="-342900">
              <a:lnSpc>
                <a:spcPct val="125000"/>
              </a:lnSpc>
              <a:buFont typeface="Wingdings" panose="05000000000000000000" pitchFamily="2" charset="2"/>
              <a:buChar char="Ø"/>
              <a:defRPr/>
            </a:pPr>
            <a:r>
              <a:rPr lang="zh-CN" altLang="en-US" sz="2200" b="1" dirty="0"/>
              <a:t>反相与同相比例运算电路；</a:t>
            </a:r>
            <a:endParaRPr lang="en-US" altLang="zh-CN" sz="2200" b="1" dirty="0"/>
          </a:p>
          <a:p>
            <a:pPr marL="342900" indent="-342900">
              <a:lnSpc>
                <a:spcPct val="125000"/>
              </a:lnSpc>
              <a:buFont typeface="Wingdings" panose="05000000000000000000" pitchFamily="2" charset="2"/>
              <a:buChar char="Ø"/>
              <a:defRPr/>
            </a:pPr>
            <a:r>
              <a:rPr lang="zh-CN" altLang="en-US" sz="2200" b="1" dirty="0"/>
              <a:t>两种求和运算电路</a:t>
            </a:r>
            <a:r>
              <a:rPr lang="en-US" altLang="zh-CN" sz="2200" b="1" dirty="0"/>
              <a:t>(</a:t>
            </a:r>
            <a:r>
              <a:rPr lang="zh-CN" altLang="en-US" sz="2200" b="1" dirty="0"/>
              <a:t>反相与同相求和运算</a:t>
            </a:r>
            <a:r>
              <a:rPr lang="en-US" altLang="zh-CN" sz="2200" b="1" dirty="0"/>
              <a:t>) </a:t>
            </a:r>
            <a:r>
              <a:rPr lang="zh-CN" altLang="en-US" sz="2200" b="1" dirty="0"/>
              <a:t>；</a:t>
            </a:r>
          </a:p>
          <a:p>
            <a:pPr marL="342900" indent="-342900">
              <a:lnSpc>
                <a:spcPct val="125000"/>
              </a:lnSpc>
              <a:buFont typeface="Wingdings" panose="05000000000000000000" pitchFamily="2" charset="2"/>
              <a:buChar char="Ø"/>
              <a:defRPr/>
            </a:pPr>
            <a:r>
              <a:rPr lang="zh-CN" altLang="en-US" sz="2200" b="1" dirty="0"/>
              <a:t>单运放与双运放加减运算电路；</a:t>
            </a:r>
          </a:p>
          <a:p>
            <a:pPr marL="342900" indent="-342900">
              <a:lnSpc>
                <a:spcPct val="125000"/>
              </a:lnSpc>
              <a:buFont typeface="Wingdings" panose="05000000000000000000" pitchFamily="2" charset="2"/>
              <a:buChar char="Ø"/>
              <a:defRPr/>
            </a:pPr>
            <a:r>
              <a:rPr lang="zh-CN" altLang="en-US" sz="2200" b="1" dirty="0"/>
              <a:t>积分运算电路、微分运算电路；</a:t>
            </a:r>
          </a:p>
          <a:p>
            <a:pPr marL="342900" indent="-342900">
              <a:lnSpc>
                <a:spcPct val="125000"/>
              </a:lnSpc>
              <a:buFont typeface="Wingdings" panose="05000000000000000000" pitchFamily="2" charset="2"/>
              <a:buChar char="Ø"/>
              <a:defRPr/>
            </a:pPr>
            <a:r>
              <a:rPr lang="zh-CN" altLang="en-US" sz="2200" b="1" dirty="0"/>
              <a:t>有源滤波器的相关概念和分析</a:t>
            </a:r>
            <a:r>
              <a:rPr lang="zh-CN" altLang="en-US" dirty="0">
                <a:effectLst>
                  <a:outerShdw blurRad="38100" dist="38100" dir="2700000" algn="tl">
                    <a:srgbClr val="000000"/>
                  </a:outerShdw>
                </a:effectLst>
              </a:rPr>
              <a:t>。</a:t>
            </a:r>
          </a:p>
        </p:txBody>
      </p:sp>
      <p:sp>
        <p:nvSpPr>
          <p:cNvPr id="4" name="Rectangle 7"/>
          <p:cNvSpPr>
            <a:spLocks noChangeArrowheads="1"/>
          </p:cNvSpPr>
          <p:nvPr/>
        </p:nvSpPr>
        <p:spPr bwMode="auto">
          <a:xfrm>
            <a:off x="251520" y="3507854"/>
            <a:ext cx="8964488"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a:lnSpc>
                <a:spcPct val="125000"/>
              </a:lnSpc>
            </a:pPr>
            <a:r>
              <a:rPr lang="zh-CN" altLang="en-US" sz="2000" dirty="0">
                <a:solidFill>
                  <a:srgbClr val="C00000"/>
                </a:solidFill>
              </a:rPr>
              <a:t>考试</a:t>
            </a:r>
            <a:r>
              <a:rPr lang="zh-CN" altLang="en-US" sz="2000" dirty="0"/>
              <a:t>常见题型：</a:t>
            </a:r>
            <a:endParaRPr lang="en-US" altLang="zh-CN" sz="2000" dirty="0"/>
          </a:p>
          <a:p>
            <a:pPr>
              <a:lnSpc>
                <a:spcPct val="125000"/>
              </a:lnSpc>
            </a:pPr>
            <a:r>
              <a:rPr lang="zh-CN" altLang="en-US" sz="2000" dirty="0"/>
              <a:t>（</a:t>
            </a:r>
            <a:r>
              <a:rPr lang="en-US" altLang="zh-CN" sz="2000" dirty="0"/>
              <a:t>1</a:t>
            </a:r>
            <a:r>
              <a:rPr lang="zh-CN" altLang="en-US" sz="2000" dirty="0"/>
              <a:t>）已知电路求运算表达式、</a:t>
            </a:r>
            <a:endParaRPr lang="en-US" altLang="zh-CN" sz="2000" dirty="0"/>
          </a:p>
          <a:p>
            <a:pPr>
              <a:lnSpc>
                <a:spcPct val="125000"/>
              </a:lnSpc>
            </a:pPr>
            <a:r>
              <a:rPr lang="zh-CN" altLang="en-US" sz="2000" dirty="0"/>
              <a:t>（</a:t>
            </a:r>
            <a:r>
              <a:rPr lang="en-US" altLang="zh-CN" sz="2000" dirty="0"/>
              <a:t>2</a:t>
            </a:r>
            <a:r>
              <a:rPr lang="zh-CN" altLang="en-US" sz="2000" dirty="0"/>
              <a:t>）已知运算表达式设计电路（要求电路中电阻</a:t>
            </a:r>
            <a:r>
              <a:rPr lang="en-US" altLang="zh-CN" sz="2000" dirty="0"/>
              <a:t>,</a:t>
            </a:r>
            <a:r>
              <a:rPr lang="zh-CN" altLang="en-US" sz="2000" dirty="0"/>
              <a:t>  阻值必须计算出来）。</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4"/>
                                        </p:tgtEl>
                                        <p:attrNameLst>
                                          <p:attrName>style.visibility</p:attrName>
                                        </p:attrNameLst>
                                      </p:cBhvr>
                                      <p:to>
                                        <p:strVal val="visible"/>
                                      </p:to>
                                    </p:set>
                                    <p:anim calcmode="discrete" valueType="clr">
                                      <p:cBhvr override="childStyle">
                                        <p:cTn id="18"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4"/>
                                        </p:tgtEl>
                                        <p:attrNameLst>
                                          <p:attrName>fillcolor</p:attrName>
                                        </p:attrNameLst>
                                      </p:cBhvr>
                                      <p:tavLst>
                                        <p:tav tm="0">
                                          <p:val>
                                            <p:clrVal>
                                              <a:schemeClr val="accent2"/>
                                            </p:clrVal>
                                          </p:val>
                                        </p:tav>
                                        <p:tav tm="50000">
                                          <p:val>
                                            <p:clrVal>
                                              <a:schemeClr val="hlink"/>
                                            </p:clrVal>
                                          </p:val>
                                        </p:tav>
                                      </p:tavLst>
                                    </p:anim>
                                    <p:set>
                                      <p:cBhvr>
                                        <p:cTn id="20"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ChangeArrowheads="1"/>
          </p:cNvSpPr>
          <p:nvPr/>
        </p:nvSpPr>
        <p:spPr bwMode="auto">
          <a:xfrm>
            <a:off x="327025" y="1260475"/>
            <a:ext cx="8489950" cy="584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3200" b="1" dirty="0">
                <a:solidFill>
                  <a:schemeClr val="tx2"/>
                </a:solidFill>
                <a:latin typeface="Times New Roman" panose="02020603050405020304" pitchFamily="18" charset="0"/>
              </a:rPr>
              <a:t>第</a:t>
            </a:r>
            <a:r>
              <a:rPr kumimoji="1" lang="en-US" altLang="zh-CN" sz="3200" b="1" dirty="0">
                <a:solidFill>
                  <a:schemeClr val="tx2"/>
                </a:solidFill>
                <a:latin typeface="Times New Roman" panose="02020603050405020304" pitchFamily="18" charset="0"/>
              </a:rPr>
              <a:t>3</a:t>
            </a:r>
            <a:r>
              <a:rPr kumimoji="1" lang="zh-CN" altLang="en-US" sz="3200" b="1" dirty="0">
                <a:solidFill>
                  <a:schemeClr val="tx2"/>
                </a:solidFill>
                <a:latin typeface="Times New Roman" panose="02020603050405020304" pitchFamily="18" charset="0"/>
              </a:rPr>
              <a:t>章  电路基本分析方法</a:t>
            </a:r>
          </a:p>
        </p:txBody>
      </p:sp>
      <p:sp>
        <p:nvSpPr>
          <p:cNvPr id="3" name="Rectangle 5"/>
          <p:cNvSpPr>
            <a:spLocks noChangeArrowheads="1"/>
          </p:cNvSpPr>
          <p:nvPr/>
        </p:nvSpPr>
        <p:spPr bwMode="auto">
          <a:xfrm>
            <a:off x="611188" y="1924050"/>
            <a:ext cx="7661275" cy="1535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buFont typeface="Wingdings" panose="05000000000000000000" pitchFamily="2" charset="2"/>
              <a:buChar char="Ø"/>
            </a:pPr>
            <a:r>
              <a:rPr kumimoji="1" lang="zh-CN" altLang="en-US" sz="2500" b="1" dirty="0">
                <a:latin typeface="楷体" panose="02010609060101010101" pitchFamily="49" charset="-122"/>
                <a:ea typeface="楷体" panose="02010609060101010101" pitchFamily="49" charset="-122"/>
              </a:rPr>
              <a:t>节点电位分析法（</a:t>
            </a:r>
            <a:r>
              <a:rPr kumimoji="1" lang="en-US" altLang="zh-CN" sz="2500" b="1" dirty="0">
                <a:latin typeface="楷体" panose="02010609060101010101" pitchFamily="49" charset="-122"/>
                <a:ea typeface="楷体" panose="02010609060101010101" pitchFamily="49" charset="-122"/>
              </a:rPr>
              <a:t>KCL</a:t>
            </a:r>
            <a:r>
              <a:rPr kumimoji="1" lang="zh-CN" altLang="en-US" sz="2500" b="1" dirty="0">
                <a:latin typeface="楷体" panose="02010609060101010101" pitchFamily="49" charset="-122"/>
                <a:ea typeface="楷体" panose="02010609060101010101" pitchFamily="49" charset="-122"/>
              </a:rPr>
              <a:t>）；</a:t>
            </a:r>
            <a:endParaRPr kumimoji="1" lang="en-US" altLang="zh-CN" sz="2500" b="1" dirty="0">
              <a:latin typeface="楷体" panose="02010609060101010101" pitchFamily="49" charset="-122"/>
              <a:ea typeface="楷体" panose="02010609060101010101" pitchFamily="49" charset="-122"/>
            </a:endParaRPr>
          </a:p>
          <a:p>
            <a:pPr eaLnBrk="1" hangingPunct="1">
              <a:lnSpc>
                <a:spcPct val="125000"/>
              </a:lnSpc>
              <a:buFont typeface="Wingdings" panose="05000000000000000000" pitchFamily="2" charset="2"/>
              <a:buChar char="Ø"/>
            </a:pPr>
            <a:r>
              <a:rPr kumimoji="1" lang="zh-CN" altLang="en-US" sz="2500" b="1" dirty="0">
                <a:solidFill>
                  <a:srgbClr val="FF0000"/>
                </a:solidFill>
                <a:latin typeface="楷体" panose="02010609060101010101" pitchFamily="49" charset="-122"/>
                <a:ea typeface="楷体" panose="02010609060101010101" pitchFamily="49" charset="-122"/>
              </a:rPr>
              <a:t>单口网络的等效，求等效内阻</a:t>
            </a:r>
            <a:r>
              <a:rPr kumimoji="1" lang="en-US" altLang="zh-CN" sz="2500" b="1" dirty="0">
                <a:solidFill>
                  <a:srgbClr val="FF0000"/>
                </a:solidFill>
                <a:latin typeface="楷体" panose="02010609060101010101" pitchFamily="49" charset="-122"/>
                <a:ea typeface="楷体" panose="02010609060101010101" pitchFamily="49" charset="-122"/>
              </a:rPr>
              <a:t>R</a:t>
            </a:r>
            <a:r>
              <a:rPr kumimoji="1" lang="en-US" altLang="zh-CN" sz="2500" b="1" baseline="-25000" dirty="0">
                <a:solidFill>
                  <a:srgbClr val="FF0000"/>
                </a:solidFill>
                <a:latin typeface="楷体" panose="02010609060101010101" pitchFamily="49" charset="-122"/>
                <a:ea typeface="楷体" panose="02010609060101010101" pitchFamily="49" charset="-122"/>
              </a:rPr>
              <a:t>0</a:t>
            </a:r>
            <a:r>
              <a:rPr kumimoji="1" lang="zh-CN" altLang="en-US" sz="2500" b="1" dirty="0">
                <a:solidFill>
                  <a:srgbClr val="FF0000"/>
                </a:solidFill>
                <a:latin typeface="楷体" panose="02010609060101010101" pitchFamily="49" charset="-122"/>
                <a:ea typeface="楷体" panose="02010609060101010101" pitchFamily="49" charset="-122"/>
              </a:rPr>
              <a:t>或者</a:t>
            </a:r>
            <a:r>
              <a:rPr kumimoji="1" lang="en-US" altLang="zh-CN" sz="2500" b="1" dirty="0">
                <a:solidFill>
                  <a:srgbClr val="FF0000"/>
                </a:solidFill>
                <a:latin typeface="楷体" panose="02010609060101010101" pitchFamily="49" charset="-122"/>
                <a:ea typeface="楷体" panose="02010609060101010101" pitchFamily="49" charset="-122"/>
              </a:rPr>
              <a:t>R</a:t>
            </a:r>
            <a:r>
              <a:rPr kumimoji="1" lang="en-US" altLang="zh-CN" sz="2500" b="1" baseline="-25000" dirty="0">
                <a:solidFill>
                  <a:srgbClr val="FF0000"/>
                </a:solidFill>
                <a:latin typeface="楷体" panose="02010609060101010101" pitchFamily="49" charset="-122"/>
                <a:ea typeface="楷体" panose="02010609060101010101" pitchFamily="49" charset="-122"/>
              </a:rPr>
              <a:t>S</a:t>
            </a:r>
            <a:r>
              <a:rPr kumimoji="1" lang="zh-CN" altLang="en-US" sz="2500" b="1" dirty="0">
                <a:solidFill>
                  <a:srgbClr val="FF0000"/>
                </a:solidFill>
                <a:latin typeface="楷体" panose="02010609060101010101" pitchFamily="49" charset="-122"/>
                <a:ea typeface="楷体" panose="02010609060101010101" pitchFamily="49" charset="-122"/>
              </a:rPr>
              <a:t>；尤其是含有受控源的单口；</a:t>
            </a:r>
            <a:endParaRPr kumimoji="1" lang="en-US" altLang="zh-CN" sz="2500" b="1" dirty="0">
              <a:solidFill>
                <a:srgbClr val="FF0000"/>
              </a:solidFill>
              <a:latin typeface="楷体" panose="02010609060101010101" pitchFamily="49" charset="-122"/>
              <a:ea typeface="楷体" panose="02010609060101010101" pitchFamily="49"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
                                        </p:tgtEl>
                                        <p:attrNameLst>
                                          <p:attrName>style.visibility</p:attrName>
                                        </p:attrNameLst>
                                      </p:cBhvr>
                                      <p:to>
                                        <p:strVal val="visible"/>
                                      </p:to>
                                    </p:set>
                                    <p:anim calcmode="discrete" valueType="clr">
                                      <p:cBhvr override="childStyle">
                                        <p:cTn id="7"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gtEl>
                                        <p:attrNameLst>
                                          <p:attrName>fillcolor</p:attrName>
                                        </p:attrNameLst>
                                      </p:cBhvr>
                                      <p:tavLst>
                                        <p:tav tm="0">
                                          <p:val>
                                            <p:clrVal>
                                              <a:schemeClr val="accent2"/>
                                            </p:clrVal>
                                          </p:val>
                                        </p:tav>
                                        <p:tav tm="50000">
                                          <p:val>
                                            <p:clrVal>
                                              <a:schemeClr val="hlink"/>
                                            </p:clrVal>
                                          </p:val>
                                        </p:tav>
                                      </p:tavLst>
                                    </p:anim>
                                    <p:set>
                                      <p:cBhvr>
                                        <p:cTn id="9" dur="80"/>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1"/>
          <p:cNvSpPr>
            <a:spLocks noChangeArrowheads="1"/>
          </p:cNvSpPr>
          <p:nvPr/>
        </p:nvSpPr>
        <p:spPr bwMode="auto">
          <a:xfrm>
            <a:off x="323850" y="1492250"/>
            <a:ext cx="8493125" cy="101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spcAft>
                <a:spcPct val="50000"/>
              </a:spcAft>
              <a:buClr>
                <a:srgbClr val="FF0000"/>
              </a:buClr>
              <a:buFont typeface="Wingdings" panose="05000000000000000000" pitchFamily="2" charset="2"/>
              <a:buChar char="Ø"/>
            </a:pPr>
            <a:r>
              <a:rPr kumimoji="1" lang="zh-CN" altLang="en-US" sz="2400" b="1">
                <a:solidFill>
                  <a:schemeClr val="tx2"/>
                </a:solidFill>
                <a:latin typeface="Times New Roman" panose="02020603050405020304" pitchFamily="18" charset="0"/>
              </a:rPr>
              <a:t>输入端的“虚短路”</a:t>
            </a:r>
            <a:endParaRPr kumimoji="1" lang="en-US" altLang="zh-CN" sz="2400" b="1">
              <a:solidFill>
                <a:schemeClr val="tx2"/>
              </a:solidFill>
              <a:latin typeface="Times New Roman" panose="02020603050405020304" pitchFamily="18" charset="0"/>
            </a:endParaRPr>
          </a:p>
          <a:p>
            <a:pPr lvl="1" eaLnBrk="1" hangingPunct="1">
              <a:spcAft>
                <a:spcPct val="50000"/>
              </a:spcAft>
              <a:buClr>
                <a:srgbClr val="FF0000"/>
              </a:buClr>
              <a:buFont typeface="Wingdings" panose="05000000000000000000" pitchFamily="2" charset="2"/>
              <a:buChar char="Ø"/>
            </a:pPr>
            <a:r>
              <a:rPr kumimoji="1" lang="zh-CN" altLang="en-US" sz="2400" b="1">
                <a:solidFill>
                  <a:schemeClr val="tx2"/>
                </a:solidFill>
                <a:latin typeface="Times New Roman" panose="02020603050405020304" pitchFamily="18" charset="0"/>
              </a:rPr>
              <a:t>输入端的“虚开路”</a:t>
            </a:r>
            <a:endParaRPr kumimoji="1" lang="en-US" altLang="zh-CN" sz="2400" b="1">
              <a:solidFill>
                <a:schemeClr val="tx2"/>
              </a:solidFill>
              <a:latin typeface="Times New Roman" panose="02020603050405020304" pitchFamily="18" charset="0"/>
            </a:endParaRPr>
          </a:p>
        </p:txBody>
      </p:sp>
      <p:sp>
        <p:nvSpPr>
          <p:cNvPr id="88067" name="矩形 46"/>
          <p:cNvSpPr>
            <a:spLocks noChangeArrowheads="1"/>
          </p:cNvSpPr>
          <p:nvPr/>
        </p:nvSpPr>
        <p:spPr bwMode="auto">
          <a:xfrm>
            <a:off x="250825" y="792163"/>
            <a:ext cx="74175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ct val="50000"/>
              </a:spcAft>
              <a:buClr>
                <a:srgbClr val="FF0000"/>
              </a:buClr>
            </a:pPr>
            <a:r>
              <a:rPr kumimoji="1" lang="en-US" altLang="zh-CN" sz="2800" b="1" dirty="0">
                <a:solidFill>
                  <a:srgbClr val="0000FF"/>
                </a:solidFill>
                <a:latin typeface="Times New Roman" panose="02020603050405020304" pitchFamily="18" charset="0"/>
                <a:ea typeface="楷体_GB2312" pitchFamily="49" charset="-122"/>
              </a:rPr>
              <a:t>1. </a:t>
            </a:r>
            <a:r>
              <a:rPr kumimoji="1" lang="zh-CN" altLang="en-US" sz="2800" b="1" dirty="0">
                <a:solidFill>
                  <a:srgbClr val="0000FF"/>
                </a:solidFill>
                <a:latin typeface="Times New Roman" panose="02020603050405020304" pitchFamily="18" charset="0"/>
                <a:ea typeface="楷体_GB2312" pitchFamily="49" charset="-122"/>
              </a:rPr>
              <a:t>集成运放工作在线性区的特点</a:t>
            </a:r>
            <a:r>
              <a:rPr kumimoji="1" lang="en-US" altLang="zh-CN" sz="2800" b="1" dirty="0">
                <a:solidFill>
                  <a:srgbClr val="0000FF"/>
                </a:solidFill>
                <a:latin typeface="Times New Roman" panose="02020603050405020304" pitchFamily="18" charset="0"/>
                <a:ea typeface="楷体_GB2312" pitchFamily="49" charset="-122"/>
              </a:rPr>
              <a:t>(</a:t>
            </a:r>
            <a:r>
              <a:rPr kumimoji="1" lang="zh-CN" altLang="en-US" sz="2800" b="1" dirty="0">
                <a:solidFill>
                  <a:srgbClr val="0000FF"/>
                </a:solidFill>
                <a:latin typeface="Times New Roman" panose="02020603050405020304" pitchFamily="18" charset="0"/>
                <a:ea typeface="楷体_GB2312" pitchFamily="49" charset="-122"/>
              </a:rPr>
              <a:t>负反馈</a:t>
            </a:r>
            <a:r>
              <a:rPr kumimoji="1" lang="en-US" altLang="zh-CN" sz="2800" b="1" dirty="0">
                <a:solidFill>
                  <a:srgbClr val="0000FF"/>
                </a:solidFill>
                <a:latin typeface="Times New Roman" panose="02020603050405020304" pitchFamily="18" charset="0"/>
                <a:ea typeface="楷体_GB2312" pitchFamily="49" charset="-122"/>
              </a:rPr>
              <a:t>)</a:t>
            </a:r>
            <a:endParaRPr kumimoji="1" lang="zh-CN" altLang="en-US" sz="2800" b="1" dirty="0">
              <a:solidFill>
                <a:srgbClr val="0000FF"/>
              </a:solidFill>
              <a:latin typeface="Times New Roman" panose="02020603050405020304" pitchFamily="18" charset="0"/>
              <a:ea typeface="楷体_GB2312" pitchFamily="49" charset="-122"/>
            </a:endParaRPr>
          </a:p>
        </p:txBody>
      </p:sp>
      <p:graphicFrame>
        <p:nvGraphicFramePr>
          <p:cNvPr id="88068" name="对象 47"/>
          <p:cNvGraphicFramePr>
            <a:graphicFrameLocks noChangeAspect="1"/>
          </p:cNvGraphicFramePr>
          <p:nvPr/>
        </p:nvGraphicFramePr>
        <p:xfrm>
          <a:off x="4716463" y="1460500"/>
          <a:ext cx="1055687" cy="511175"/>
        </p:xfrm>
        <a:graphic>
          <a:graphicData uri="http://schemas.openxmlformats.org/presentationml/2006/ole">
            <mc:AlternateContent xmlns:mc="http://schemas.openxmlformats.org/markup-compatibility/2006">
              <mc:Choice xmlns:v="urn:schemas-microsoft-com:vml" Requires="v">
                <p:oleObj spid="_x0000_s88267" name="公式" r:id="rId3" imgW="545626" imgH="253780" progId="Equation.3">
                  <p:embed/>
                </p:oleObj>
              </mc:Choice>
              <mc:Fallback>
                <p:oleObj name="公式" r:id="rId3" imgW="545626" imgH="253780" progId="Equation.3">
                  <p:embed/>
                  <p:pic>
                    <p:nvPicPr>
                      <p:cNvPr id="0" name="对象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1460500"/>
                        <a:ext cx="1055687"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69" name="对象 48"/>
          <p:cNvGraphicFramePr>
            <a:graphicFrameLocks noChangeAspect="1"/>
          </p:cNvGraphicFramePr>
          <p:nvPr/>
        </p:nvGraphicFramePr>
        <p:xfrm>
          <a:off x="4716463" y="2000250"/>
          <a:ext cx="1419225" cy="508000"/>
        </p:xfrm>
        <a:graphic>
          <a:graphicData uri="http://schemas.openxmlformats.org/presentationml/2006/ole">
            <mc:AlternateContent xmlns:mc="http://schemas.openxmlformats.org/markup-compatibility/2006">
              <mc:Choice xmlns:v="urn:schemas-microsoft-com:vml" Requires="v">
                <p:oleObj spid="_x0000_s88268" name="公式" r:id="rId5" imgW="748975" imgH="253890" progId="Equation.3">
                  <p:embed/>
                </p:oleObj>
              </mc:Choice>
              <mc:Fallback>
                <p:oleObj name="公式" r:id="rId5" imgW="748975" imgH="253890" progId="Equation.3">
                  <p:embed/>
                  <p:pic>
                    <p:nvPicPr>
                      <p:cNvPr id="0" name="对象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2000250"/>
                        <a:ext cx="14192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4"/>
          <p:cNvSpPr>
            <a:spLocks noChangeArrowheads="1"/>
          </p:cNvSpPr>
          <p:nvPr/>
        </p:nvSpPr>
        <p:spPr bwMode="auto">
          <a:xfrm>
            <a:off x="330200" y="866775"/>
            <a:ext cx="8489950" cy="523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0000FF"/>
                </a:solidFill>
                <a:latin typeface="Times New Roman" panose="02020603050405020304" pitchFamily="18" charset="0"/>
                <a:ea typeface="楷体_GB2312" pitchFamily="49" charset="-122"/>
              </a:rPr>
              <a:t>2. </a:t>
            </a:r>
            <a:r>
              <a:rPr kumimoji="1" lang="zh-CN" altLang="en-US" sz="2800" b="1">
                <a:solidFill>
                  <a:srgbClr val="0000FF"/>
                </a:solidFill>
                <a:latin typeface="Times New Roman" panose="02020603050405020304" pitchFamily="18" charset="0"/>
                <a:ea typeface="楷体_GB2312" pitchFamily="49" charset="-122"/>
              </a:rPr>
              <a:t>加减运算电路</a:t>
            </a:r>
            <a:endParaRPr kumimoji="1" lang="en-US" altLang="zh-CN" sz="2800" b="1">
              <a:solidFill>
                <a:srgbClr val="0000FF"/>
              </a:solidFill>
              <a:latin typeface="Times New Roman" panose="02020603050405020304" pitchFamily="18" charset="0"/>
              <a:ea typeface="楷体_GB2312" pitchFamily="49" charset="-122"/>
            </a:endParaRPr>
          </a:p>
        </p:txBody>
      </p:sp>
      <p:sp>
        <p:nvSpPr>
          <p:cNvPr id="8" name="Rectangle 4"/>
          <p:cNvSpPr>
            <a:spLocks noChangeArrowheads="1"/>
          </p:cNvSpPr>
          <p:nvPr/>
        </p:nvSpPr>
        <p:spPr bwMode="auto">
          <a:xfrm>
            <a:off x="330200" y="1433513"/>
            <a:ext cx="8489950" cy="5222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chemeClr val="tx2"/>
                </a:solidFill>
                <a:latin typeface="Times New Roman" panose="02020603050405020304" pitchFamily="18" charset="0"/>
              </a:rPr>
              <a:t>(1)</a:t>
            </a:r>
            <a:r>
              <a:rPr kumimoji="1" lang="zh-CN" altLang="en-US" sz="2800" b="1">
                <a:solidFill>
                  <a:schemeClr val="tx2"/>
                </a:solidFill>
                <a:latin typeface="Times New Roman" panose="02020603050405020304" pitchFamily="18" charset="0"/>
              </a:rPr>
              <a:t>加法运算电路</a:t>
            </a:r>
          </a:p>
        </p:txBody>
      </p:sp>
      <p:sp>
        <p:nvSpPr>
          <p:cNvPr id="10" name="Rectangle 11"/>
          <p:cNvSpPr>
            <a:spLocks noChangeArrowheads="1"/>
          </p:cNvSpPr>
          <p:nvPr/>
        </p:nvSpPr>
        <p:spPr bwMode="auto">
          <a:xfrm>
            <a:off x="323851" y="2028825"/>
            <a:ext cx="3024014"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ct val="50000"/>
              </a:spcAft>
              <a:buClr>
                <a:srgbClr val="FF0000"/>
              </a:buClr>
            </a:pPr>
            <a:r>
              <a:rPr kumimoji="1" lang="zh-CN" altLang="en-US" sz="2400" b="1" dirty="0">
                <a:solidFill>
                  <a:schemeClr val="tx2"/>
                </a:solidFill>
                <a:latin typeface="Times New Roman" panose="02020603050405020304" pitchFamily="18" charset="0"/>
              </a:rPr>
              <a:t>①反相输入</a:t>
            </a:r>
          </a:p>
        </p:txBody>
      </p:sp>
      <p:grpSp>
        <p:nvGrpSpPr>
          <p:cNvPr id="3" name="组合 2"/>
          <p:cNvGrpSpPr>
            <a:grpSpLocks/>
          </p:cNvGrpSpPr>
          <p:nvPr/>
        </p:nvGrpSpPr>
        <p:grpSpPr bwMode="auto">
          <a:xfrm>
            <a:off x="4248150" y="858838"/>
            <a:ext cx="4862513" cy="2700337"/>
            <a:chOff x="2297240" y="2052837"/>
            <a:chExt cx="4861490" cy="2700338"/>
          </a:xfrm>
        </p:grpSpPr>
        <p:sp>
          <p:nvSpPr>
            <p:cNvPr id="89097" name="AutoShape 7"/>
            <p:cNvSpPr>
              <a:spLocks noChangeArrowheads="1"/>
            </p:cNvSpPr>
            <p:nvPr/>
          </p:nvSpPr>
          <p:spPr bwMode="auto">
            <a:xfrm rot="5400000">
              <a:off x="4527551" y="2848175"/>
              <a:ext cx="990600" cy="1295400"/>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89098" name="Rectangle 8"/>
            <p:cNvSpPr>
              <a:spLocks noChangeArrowheads="1"/>
            </p:cNvSpPr>
            <p:nvPr/>
          </p:nvSpPr>
          <p:spPr bwMode="auto">
            <a:xfrm>
              <a:off x="3308350" y="3229175"/>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89099" name="Rectangle 9"/>
            <p:cNvSpPr>
              <a:spLocks noChangeArrowheads="1"/>
            </p:cNvSpPr>
            <p:nvPr/>
          </p:nvSpPr>
          <p:spPr bwMode="auto">
            <a:xfrm>
              <a:off x="4603750" y="2543375"/>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89100" name="Line 10"/>
            <p:cNvSpPr>
              <a:spLocks noChangeShapeType="1"/>
            </p:cNvSpPr>
            <p:nvPr/>
          </p:nvSpPr>
          <p:spPr bwMode="auto">
            <a:xfrm>
              <a:off x="3917950" y="3305375"/>
              <a:ext cx="45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01" name="Line 11"/>
            <p:cNvSpPr>
              <a:spLocks noChangeShapeType="1"/>
            </p:cNvSpPr>
            <p:nvPr/>
          </p:nvSpPr>
          <p:spPr bwMode="auto">
            <a:xfrm flipH="1">
              <a:off x="2774950" y="3305375"/>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02" name="Line 12"/>
            <p:cNvSpPr>
              <a:spLocks noChangeShapeType="1"/>
            </p:cNvSpPr>
            <p:nvPr/>
          </p:nvSpPr>
          <p:spPr bwMode="auto">
            <a:xfrm>
              <a:off x="3894138" y="2605287"/>
              <a:ext cx="71913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03" name="Line 13"/>
            <p:cNvSpPr>
              <a:spLocks noChangeShapeType="1"/>
            </p:cNvSpPr>
            <p:nvPr/>
          </p:nvSpPr>
          <p:spPr bwMode="auto">
            <a:xfrm>
              <a:off x="4146550" y="2608462"/>
              <a:ext cx="0" cy="685800"/>
            </a:xfrm>
            <a:prstGeom prst="line">
              <a:avLst/>
            </a:prstGeom>
            <a:noFill/>
            <a:ln w="19050">
              <a:solidFill>
                <a:schemeClr val="tx2"/>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04" name="Line 14"/>
            <p:cNvSpPr>
              <a:spLocks noChangeShapeType="1"/>
            </p:cNvSpPr>
            <p:nvPr/>
          </p:nvSpPr>
          <p:spPr bwMode="auto">
            <a:xfrm>
              <a:off x="5670551" y="3511750"/>
              <a:ext cx="838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05" name="Line 15"/>
            <p:cNvSpPr>
              <a:spLocks noChangeShapeType="1"/>
            </p:cNvSpPr>
            <p:nvPr/>
          </p:nvSpPr>
          <p:spPr bwMode="auto">
            <a:xfrm>
              <a:off x="5832476" y="2597350"/>
              <a:ext cx="0" cy="91440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06" name="Line 16"/>
            <p:cNvSpPr>
              <a:spLocks noChangeShapeType="1"/>
            </p:cNvSpPr>
            <p:nvPr/>
          </p:nvSpPr>
          <p:spPr bwMode="auto">
            <a:xfrm>
              <a:off x="5213351" y="2609743"/>
              <a:ext cx="609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07" name="Rectangle 17"/>
            <p:cNvSpPr>
              <a:spLocks noChangeArrowheads="1"/>
            </p:cNvSpPr>
            <p:nvPr/>
          </p:nvSpPr>
          <p:spPr bwMode="auto">
            <a:xfrm>
              <a:off x="4070350" y="3991175"/>
              <a:ext cx="152400" cy="533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89108" name="Line 18"/>
            <p:cNvSpPr>
              <a:spLocks noChangeShapeType="1"/>
            </p:cNvSpPr>
            <p:nvPr/>
          </p:nvSpPr>
          <p:spPr bwMode="auto">
            <a:xfrm>
              <a:off x="4146550" y="3762575"/>
              <a:ext cx="0" cy="228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09" name="Line 19"/>
            <p:cNvSpPr>
              <a:spLocks noChangeShapeType="1"/>
            </p:cNvSpPr>
            <p:nvPr/>
          </p:nvSpPr>
          <p:spPr bwMode="auto">
            <a:xfrm>
              <a:off x="4146550" y="3762575"/>
              <a:ext cx="228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10" name="Line 20"/>
            <p:cNvSpPr>
              <a:spLocks noChangeShapeType="1"/>
            </p:cNvSpPr>
            <p:nvPr/>
          </p:nvSpPr>
          <p:spPr bwMode="auto">
            <a:xfrm>
              <a:off x="4146550" y="4524575"/>
              <a:ext cx="0" cy="228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11" name="Line 21"/>
            <p:cNvSpPr>
              <a:spLocks noChangeShapeType="1"/>
            </p:cNvSpPr>
            <p:nvPr/>
          </p:nvSpPr>
          <p:spPr bwMode="auto">
            <a:xfrm>
              <a:off x="3994150" y="4753175"/>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12" name="Text Box 22"/>
            <p:cNvSpPr txBox="1">
              <a:spLocks noChangeArrowheads="1"/>
            </p:cNvSpPr>
            <p:nvPr/>
          </p:nvSpPr>
          <p:spPr bwMode="auto">
            <a:xfrm>
              <a:off x="4332288" y="3518100"/>
              <a:ext cx="3587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89113" name="Rectangle 23"/>
            <p:cNvSpPr>
              <a:spLocks noChangeArrowheads="1"/>
            </p:cNvSpPr>
            <p:nvPr/>
          </p:nvSpPr>
          <p:spPr bwMode="auto">
            <a:xfrm>
              <a:off x="4381500" y="2937075"/>
              <a:ext cx="2873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89114" name="Rectangle 24"/>
            <p:cNvSpPr>
              <a:spLocks noChangeArrowheads="1"/>
            </p:cNvSpPr>
            <p:nvPr/>
          </p:nvSpPr>
          <p:spPr bwMode="auto">
            <a:xfrm>
              <a:off x="4632325" y="2073475"/>
              <a:ext cx="762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F</a:t>
              </a:r>
            </a:p>
          </p:txBody>
        </p:sp>
        <p:sp>
          <p:nvSpPr>
            <p:cNvPr id="89115" name="Rectangle 25"/>
            <p:cNvSpPr>
              <a:spLocks noChangeArrowheads="1"/>
            </p:cNvSpPr>
            <p:nvPr/>
          </p:nvSpPr>
          <p:spPr bwMode="auto">
            <a:xfrm>
              <a:off x="3584575" y="4029275"/>
              <a:ext cx="609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3</a:t>
              </a:r>
            </a:p>
          </p:txBody>
        </p:sp>
        <p:sp>
          <p:nvSpPr>
            <p:cNvPr id="89116" name="Rectangle 26"/>
            <p:cNvSpPr>
              <a:spLocks noChangeArrowheads="1"/>
            </p:cNvSpPr>
            <p:nvPr/>
          </p:nvSpPr>
          <p:spPr bwMode="auto">
            <a:xfrm>
              <a:off x="3355975" y="2752925"/>
              <a:ext cx="685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2</a:t>
              </a:r>
            </a:p>
          </p:txBody>
        </p:sp>
        <p:sp>
          <p:nvSpPr>
            <p:cNvPr id="89117" name="Rectangle 27"/>
            <p:cNvSpPr>
              <a:spLocks noChangeArrowheads="1"/>
            </p:cNvSpPr>
            <p:nvPr/>
          </p:nvSpPr>
          <p:spPr bwMode="auto">
            <a:xfrm>
              <a:off x="3308350" y="2529087"/>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89118" name="Line 28"/>
            <p:cNvSpPr>
              <a:spLocks noChangeShapeType="1"/>
            </p:cNvSpPr>
            <p:nvPr/>
          </p:nvSpPr>
          <p:spPr bwMode="auto">
            <a:xfrm flipH="1">
              <a:off x="2774950" y="2605287"/>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119" name="Rectangle 29"/>
            <p:cNvSpPr>
              <a:spLocks noChangeArrowheads="1"/>
            </p:cNvSpPr>
            <p:nvPr/>
          </p:nvSpPr>
          <p:spPr bwMode="auto">
            <a:xfrm>
              <a:off x="3346450" y="2052837"/>
              <a:ext cx="685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1</a:t>
              </a:r>
            </a:p>
          </p:txBody>
        </p:sp>
        <p:sp>
          <p:nvSpPr>
            <p:cNvPr id="89120" name="Rectangle 29"/>
            <p:cNvSpPr>
              <a:spLocks noChangeArrowheads="1"/>
            </p:cNvSpPr>
            <p:nvPr/>
          </p:nvSpPr>
          <p:spPr bwMode="auto">
            <a:xfrm>
              <a:off x="2298531" y="2366517"/>
              <a:ext cx="68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i1</a:t>
              </a:r>
            </a:p>
          </p:txBody>
        </p:sp>
        <p:sp>
          <p:nvSpPr>
            <p:cNvPr id="89121" name="Rectangle 29"/>
            <p:cNvSpPr>
              <a:spLocks noChangeArrowheads="1"/>
            </p:cNvSpPr>
            <p:nvPr/>
          </p:nvSpPr>
          <p:spPr bwMode="auto">
            <a:xfrm>
              <a:off x="2297240" y="3065853"/>
              <a:ext cx="68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i2</a:t>
              </a:r>
            </a:p>
          </p:txBody>
        </p:sp>
        <p:sp>
          <p:nvSpPr>
            <p:cNvPr id="89122" name="Rectangle 29"/>
            <p:cNvSpPr>
              <a:spLocks noChangeArrowheads="1"/>
            </p:cNvSpPr>
            <p:nvPr/>
          </p:nvSpPr>
          <p:spPr bwMode="auto">
            <a:xfrm>
              <a:off x="6472930" y="3273880"/>
              <a:ext cx="68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o</a:t>
              </a:r>
            </a:p>
          </p:txBody>
        </p:sp>
      </p:grpSp>
      <p:graphicFrame>
        <p:nvGraphicFramePr>
          <p:cNvPr id="2" name="对象 1"/>
          <p:cNvGraphicFramePr>
            <a:graphicFrameLocks noChangeAspect="1"/>
          </p:cNvGraphicFramePr>
          <p:nvPr/>
        </p:nvGraphicFramePr>
        <p:xfrm>
          <a:off x="4468813" y="3724275"/>
          <a:ext cx="3411537" cy="1052513"/>
        </p:xfrm>
        <a:graphic>
          <a:graphicData uri="http://schemas.openxmlformats.org/presentationml/2006/ole">
            <mc:AlternateContent xmlns:mc="http://schemas.openxmlformats.org/markup-compatibility/2006">
              <mc:Choice xmlns:v="urn:schemas-microsoft-com:vml" Requires="v">
                <p:oleObj spid="_x0000_s89322" name="公式" r:id="rId3" imgW="1548728" imgH="520474" progId="Equation.3">
                  <p:embed/>
                </p:oleObj>
              </mc:Choice>
              <mc:Fallback>
                <p:oleObj name="公式" r:id="rId3" imgW="1548728" imgH="520474" progId="Equation.3">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8813" y="3724275"/>
                        <a:ext cx="3411537"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1187450" y="3962400"/>
          <a:ext cx="2217738" cy="517525"/>
        </p:xfrm>
        <a:graphic>
          <a:graphicData uri="http://schemas.openxmlformats.org/presentationml/2006/ole">
            <mc:AlternateContent xmlns:mc="http://schemas.openxmlformats.org/markup-compatibility/2006">
              <mc:Choice xmlns:v="urn:schemas-microsoft-com:vml" Requires="v">
                <p:oleObj spid="_x0000_s89323" name="公式" r:id="rId5" imgW="1269449" imgH="253890" progId="Equation.3">
                  <p:embed/>
                </p:oleObj>
              </mc:Choice>
              <mc:Fallback>
                <p:oleObj name="公式" r:id="rId5" imgW="1269449" imgH="253890" progId="Equation.3">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3962400"/>
                        <a:ext cx="22177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024" name="矩形 4"/>
          <p:cNvSpPr>
            <a:spLocks noChangeArrowheads="1"/>
          </p:cNvSpPr>
          <p:nvPr/>
        </p:nvSpPr>
        <p:spPr bwMode="auto">
          <a:xfrm>
            <a:off x="1187624" y="4465638"/>
            <a:ext cx="22765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dirty="0">
                <a:solidFill>
                  <a:srgbClr val="FF0000"/>
                </a:solidFill>
                <a:latin typeface="Times New Roman" panose="02020603050405020304" pitchFamily="18" charset="0"/>
              </a:rPr>
              <a:t>隐含条件：平衡电阻</a:t>
            </a:r>
            <a:endParaRPr lang="zh-CN" altLang="en-US" dirty="0">
              <a:solidFill>
                <a:srgbClr val="FF0000"/>
              </a:solidFill>
            </a:endParaRPr>
          </a:p>
        </p:txBody>
      </p:sp>
      <p:sp>
        <p:nvSpPr>
          <p:cNvPr id="35" name="Rectangle 11"/>
          <p:cNvSpPr>
            <a:spLocks noChangeArrowheads="1"/>
          </p:cNvSpPr>
          <p:nvPr/>
        </p:nvSpPr>
        <p:spPr bwMode="auto">
          <a:xfrm>
            <a:off x="6228184" y="3292991"/>
            <a:ext cx="281130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Aft>
                <a:spcPct val="50000"/>
              </a:spcAft>
              <a:buClr>
                <a:srgbClr val="FF0000"/>
              </a:buClr>
            </a:pPr>
            <a:r>
              <a:rPr kumimoji="1" lang="zh-CN" altLang="en-US" sz="2200" b="1" dirty="0">
                <a:solidFill>
                  <a:srgbClr val="C00000"/>
                </a:solidFill>
                <a:latin typeface="黑体" pitchFamily="49" charset="-122"/>
                <a:ea typeface="黑体" pitchFamily="49" charset="-122"/>
              </a:rPr>
              <a:t>相当于两个比例运算</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60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blinds(horizontal)">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4" grpId="0"/>
      <p:bldP spid="35"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14" name="组合 35"/>
          <p:cNvGrpSpPr>
            <a:grpSpLocks/>
          </p:cNvGrpSpPr>
          <p:nvPr/>
        </p:nvGrpSpPr>
        <p:grpSpPr bwMode="auto">
          <a:xfrm>
            <a:off x="2982913" y="420688"/>
            <a:ext cx="4813300" cy="3827462"/>
            <a:chOff x="2163056" y="1010150"/>
            <a:chExt cx="4812835" cy="3827463"/>
          </a:xfrm>
        </p:grpSpPr>
        <p:sp>
          <p:nvSpPr>
            <p:cNvPr id="90120" name="AutoShape 6"/>
            <p:cNvSpPr>
              <a:spLocks noChangeArrowheads="1"/>
            </p:cNvSpPr>
            <p:nvPr/>
          </p:nvSpPr>
          <p:spPr bwMode="auto">
            <a:xfrm rot="5400000">
              <a:off x="4398963" y="2332538"/>
              <a:ext cx="990600" cy="1295400"/>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0121" name="Rectangle 7"/>
            <p:cNvSpPr>
              <a:spLocks noChangeArrowheads="1"/>
            </p:cNvSpPr>
            <p:nvPr/>
          </p:nvSpPr>
          <p:spPr bwMode="auto">
            <a:xfrm>
              <a:off x="3179763" y="2713538"/>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0122" name="Rectangle 8"/>
            <p:cNvSpPr>
              <a:spLocks noChangeArrowheads="1"/>
            </p:cNvSpPr>
            <p:nvPr/>
          </p:nvSpPr>
          <p:spPr bwMode="auto">
            <a:xfrm>
              <a:off x="4475163" y="3839075"/>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0123" name="Line 9"/>
            <p:cNvSpPr>
              <a:spLocks noChangeShapeType="1"/>
            </p:cNvSpPr>
            <p:nvPr/>
          </p:nvSpPr>
          <p:spPr bwMode="auto">
            <a:xfrm>
              <a:off x="3789363" y="2789738"/>
              <a:ext cx="45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124" name="Line 10"/>
            <p:cNvSpPr>
              <a:spLocks noChangeShapeType="1"/>
            </p:cNvSpPr>
            <p:nvPr/>
          </p:nvSpPr>
          <p:spPr bwMode="auto">
            <a:xfrm flipH="1">
              <a:off x="2646363" y="2789738"/>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125" name="Line 11"/>
            <p:cNvSpPr>
              <a:spLocks noChangeShapeType="1"/>
            </p:cNvSpPr>
            <p:nvPr/>
          </p:nvSpPr>
          <p:spPr bwMode="auto">
            <a:xfrm>
              <a:off x="4006850" y="3913688"/>
              <a:ext cx="457200" cy="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126" name="Line 12"/>
            <p:cNvSpPr>
              <a:spLocks noChangeShapeType="1"/>
            </p:cNvSpPr>
            <p:nvPr/>
          </p:nvSpPr>
          <p:spPr bwMode="auto">
            <a:xfrm>
              <a:off x="5541963" y="2996113"/>
              <a:ext cx="838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127" name="Line 13"/>
            <p:cNvSpPr>
              <a:spLocks noChangeShapeType="1"/>
            </p:cNvSpPr>
            <p:nvPr/>
          </p:nvSpPr>
          <p:spPr bwMode="auto">
            <a:xfrm>
              <a:off x="5715000" y="2997700"/>
              <a:ext cx="0" cy="914400"/>
            </a:xfrm>
            <a:prstGeom prst="line">
              <a:avLst/>
            </a:prstGeom>
            <a:noFill/>
            <a:ln w="19050">
              <a:solidFill>
                <a:schemeClr val="tx2"/>
              </a:solidFill>
              <a:round/>
              <a:headEnd type="oval"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128" name="Line 14"/>
            <p:cNvSpPr>
              <a:spLocks noChangeShapeType="1"/>
            </p:cNvSpPr>
            <p:nvPr/>
          </p:nvSpPr>
          <p:spPr bwMode="auto">
            <a:xfrm>
              <a:off x="5084763" y="3913688"/>
              <a:ext cx="609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129" name="Rectangle 15"/>
            <p:cNvSpPr>
              <a:spLocks noChangeArrowheads="1"/>
            </p:cNvSpPr>
            <p:nvPr/>
          </p:nvSpPr>
          <p:spPr bwMode="auto">
            <a:xfrm>
              <a:off x="3941763" y="4075613"/>
              <a:ext cx="152400" cy="533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0130" name="Line 16"/>
            <p:cNvSpPr>
              <a:spLocks noChangeShapeType="1"/>
            </p:cNvSpPr>
            <p:nvPr/>
          </p:nvSpPr>
          <p:spPr bwMode="auto">
            <a:xfrm>
              <a:off x="4005263" y="3237413"/>
              <a:ext cx="0" cy="8382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131" name="Line 17"/>
            <p:cNvSpPr>
              <a:spLocks noChangeShapeType="1"/>
            </p:cNvSpPr>
            <p:nvPr/>
          </p:nvSpPr>
          <p:spPr bwMode="auto">
            <a:xfrm>
              <a:off x="4017963" y="3246938"/>
              <a:ext cx="228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132" name="Line 18"/>
            <p:cNvSpPr>
              <a:spLocks noChangeShapeType="1"/>
            </p:cNvSpPr>
            <p:nvPr/>
          </p:nvSpPr>
          <p:spPr bwMode="auto">
            <a:xfrm>
              <a:off x="4017963" y="4609013"/>
              <a:ext cx="0" cy="228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133" name="Line 19"/>
            <p:cNvSpPr>
              <a:spLocks noChangeShapeType="1"/>
            </p:cNvSpPr>
            <p:nvPr/>
          </p:nvSpPr>
          <p:spPr bwMode="auto">
            <a:xfrm>
              <a:off x="3865563" y="4837613"/>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134" name="Text Box 20"/>
            <p:cNvSpPr txBox="1">
              <a:spLocks noChangeArrowheads="1"/>
            </p:cNvSpPr>
            <p:nvPr/>
          </p:nvSpPr>
          <p:spPr bwMode="auto">
            <a:xfrm>
              <a:off x="4248150" y="2942138"/>
              <a:ext cx="2873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90135" name="Rectangle 21"/>
            <p:cNvSpPr>
              <a:spLocks noChangeArrowheads="1"/>
            </p:cNvSpPr>
            <p:nvPr/>
          </p:nvSpPr>
          <p:spPr bwMode="auto">
            <a:xfrm>
              <a:off x="4210050" y="2500813"/>
              <a:ext cx="3587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90136" name="Rectangle 22"/>
            <p:cNvSpPr>
              <a:spLocks noChangeArrowheads="1"/>
            </p:cNvSpPr>
            <p:nvPr/>
          </p:nvSpPr>
          <p:spPr bwMode="auto">
            <a:xfrm>
              <a:off x="4506913" y="3375525"/>
              <a:ext cx="762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F</a:t>
              </a:r>
            </a:p>
          </p:txBody>
        </p:sp>
        <p:sp>
          <p:nvSpPr>
            <p:cNvPr id="90137" name="Rectangle 23"/>
            <p:cNvSpPr>
              <a:spLocks noChangeArrowheads="1"/>
            </p:cNvSpPr>
            <p:nvPr/>
          </p:nvSpPr>
          <p:spPr bwMode="auto">
            <a:xfrm>
              <a:off x="3221038" y="2242050"/>
              <a:ext cx="762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3</a:t>
              </a:r>
            </a:p>
          </p:txBody>
        </p:sp>
        <p:sp>
          <p:nvSpPr>
            <p:cNvPr id="90138" name="Rectangle 24"/>
            <p:cNvSpPr>
              <a:spLocks noChangeArrowheads="1"/>
            </p:cNvSpPr>
            <p:nvPr/>
          </p:nvSpPr>
          <p:spPr bwMode="auto">
            <a:xfrm>
              <a:off x="3472216" y="4107363"/>
              <a:ext cx="685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4</a:t>
              </a:r>
            </a:p>
          </p:txBody>
        </p:sp>
        <p:sp>
          <p:nvSpPr>
            <p:cNvPr id="90139" name="Rectangle 25"/>
            <p:cNvSpPr>
              <a:spLocks noChangeArrowheads="1"/>
            </p:cNvSpPr>
            <p:nvPr/>
          </p:nvSpPr>
          <p:spPr bwMode="auto">
            <a:xfrm>
              <a:off x="3168650" y="2094413"/>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0140" name="Line 26"/>
            <p:cNvSpPr>
              <a:spLocks noChangeShapeType="1"/>
            </p:cNvSpPr>
            <p:nvPr/>
          </p:nvSpPr>
          <p:spPr bwMode="auto">
            <a:xfrm flipH="1">
              <a:off x="2635250" y="2170613"/>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141" name="Rectangle 27"/>
            <p:cNvSpPr>
              <a:spLocks noChangeArrowheads="1"/>
            </p:cNvSpPr>
            <p:nvPr/>
          </p:nvSpPr>
          <p:spPr bwMode="auto">
            <a:xfrm>
              <a:off x="3230563" y="1635625"/>
              <a:ext cx="762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2</a:t>
              </a:r>
            </a:p>
          </p:txBody>
        </p:sp>
        <p:sp>
          <p:nvSpPr>
            <p:cNvPr id="90142" name="Line 28"/>
            <p:cNvSpPr>
              <a:spLocks noChangeShapeType="1"/>
            </p:cNvSpPr>
            <p:nvPr/>
          </p:nvSpPr>
          <p:spPr bwMode="auto">
            <a:xfrm>
              <a:off x="3778250" y="2170613"/>
              <a:ext cx="228600" cy="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143" name="Line 29"/>
            <p:cNvSpPr>
              <a:spLocks noChangeShapeType="1"/>
            </p:cNvSpPr>
            <p:nvPr/>
          </p:nvSpPr>
          <p:spPr bwMode="auto">
            <a:xfrm>
              <a:off x="3998913" y="1559425"/>
              <a:ext cx="0" cy="122396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144" name="Line 30"/>
            <p:cNvSpPr>
              <a:spLocks noChangeShapeType="1"/>
            </p:cNvSpPr>
            <p:nvPr/>
          </p:nvSpPr>
          <p:spPr bwMode="auto">
            <a:xfrm>
              <a:off x="2643188" y="2783388"/>
              <a:ext cx="0" cy="228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145" name="Line 31"/>
            <p:cNvSpPr>
              <a:spLocks noChangeShapeType="1"/>
            </p:cNvSpPr>
            <p:nvPr/>
          </p:nvSpPr>
          <p:spPr bwMode="auto">
            <a:xfrm>
              <a:off x="2498725" y="3024688"/>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146" name="Rectangle 35"/>
            <p:cNvSpPr>
              <a:spLocks noChangeArrowheads="1"/>
            </p:cNvSpPr>
            <p:nvPr/>
          </p:nvSpPr>
          <p:spPr bwMode="auto">
            <a:xfrm>
              <a:off x="3151188" y="1478463"/>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0147" name="Line 36"/>
            <p:cNvSpPr>
              <a:spLocks noChangeShapeType="1"/>
            </p:cNvSpPr>
            <p:nvPr/>
          </p:nvSpPr>
          <p:spPr bwMode="auto">
            <a:xfrm flipH="1">
              <a:off x="2617788" y="1554663"/>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148" name="Rectangle 37"/>
            <p:cNvSpPr>
              <a:spLocks noChangeArrowheads="1"/>
            </p:cNvSpPr>
            <p:nvPr/>
          </p:nvSpPr>
          <p:spPr bwMode="auto">
            <a:xfrm>
              <a:off x="3222625" y="1010150"/>
              <a:ext cx="762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1</a:t>
              </a:r>
            </a:p>
          </p:txBody>
        </p:sp>
        <p:sp>
          <p:nvSpPr>
            <p:cNvPr id="90149" name="Line 38"/>
            <p:cNvSpPr>
              <a:spLocks noChangeShapeType="1"/>
            </p:cNvSpPr>
            <p:nvPr/>
          </p:nvSpPr>
          <p:spPr bwMode="auto">
            <a:xfrm>
              <a:off x="3760788" y="1554663"/>
              <a:ext cx="228600" cy="0"/>
            </a:xfrm>
            <a:prstGeom prst="line">
              <a:avLst/>
            </a:prstGeom>
            <a:noFill/>
            <a:ln w="19050">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150" name="Rectangle 29"/>
            <p:cNvSpPr>
              <a:spLocks noChangeArrowheads="1"/>
            </p:cNvSpPr>
            <p:nvPr/>
          </p:nvSpPr>
          <p:spPr bwMode="auto">
            <a:xfrm>
              <a:off x="2163056" y="1317997"/>
              <a:ext cx="68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i1</a:t>
              </a:r>
            </a:p>
          </p:txBody>
        </p:sp>
        <p:sp>
          <p:nvSpPr>
            <p:cNvPr id="90151" name="Rectangle 29"/>
            <p:cNvSpPr>
              <a:spLocks noChangeArrowheads="1"/>
            </p:cNvSpPr>
            <p:nvPr/>
          </p:nvSpPr>
          <p:spPr bwMode="auto">
            <a:xfrm>
              <a:off x="2163056" y="1923557"/>
              <a:ext cx="68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i2</a:t>
              </a:r>
            </a:p>
          </p:txBody>
        </p:sp>
        <p:sp>
          <p:nvSpPr>
            <p:cNvPr id="90152" name="Rectangle 29"/>
            <p:cNvSpPr>
              <a:spLocks noChangeArrowheads="1"/>
            </p:cNvSpPr>
            <p:nvPr/>
          </p:nvSpPr>
          <p:spPr bwMode="auto">
            <a:xfrm>
              <a:off x="6399827" y="2763414"/>
              <a:ext cx="5760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o</a:t>
              </a:r>
            </a:p>
          </p:txBody>
        </p:sp>
      </p:grpSp>
      <p:graphicFrame>
        <p:nvGraphicFramePr>
          <p:cNvPr id="70" name="对象 69"/>
          <p:cNvGraphicFramePr>
            <a:graphicFrameLocks noChangeAspect="1"/>
          </p:cNvGraphicFramePr>
          <p:nvPr/>
        </p:nvGraphicFramePr>
        <p:xfrm>
          <a:off x="395288" y="3524250"/>
          <a:ext cx="8640762" cy="1331913"/>
        </p:xfrm>
        <a:graphic>
          <a:graphicData uri="http://schemas.openxmlformats.org/presentationml/2006/ole">
            <mc:AlternateContent xmlns:mc="http://schemas.openxmlformats.org/markup-compatibility/2006">
              <mc:Choice xmlns:v="urn:schemas-microsoft-com:vml" Requires="v">
                <p:oleObj spid="_x0000_s90252" name="公式" r:id="rId3" imgW="5080000" imgH="660400" progId="Equation.3">
                  <p:embed/>
                </p:oleObj>
              </mc:Choice>
              <mc:Fallback>
                <p:oleObj name="公式" r:id="rId3" imgW="5080000" imgH="660400" progId="Equation.3">
                  <p:embed/>
                  <p:pic>
                    <p:nvPicPr>
                      <p:cNvPr id="0" name="对象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3524250"/>
                        <a:ext cx="8640762"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组合 2"/>
          <p:cNvGrpSpPr>
            <a:grpSpLocks/>
          </p:cNvGrpSpPr>
          <p:nvPr/>
        </p:nvGrpSpPr>
        <p:grpSpPr bwMode="auto">
          <a:xfrm>
            <a:off x="777875" y="1720850"/>
            <a:ext cx="2332038" cy="1797050"/>
            <a:chOff x="778278" y="1720791"/>
            <a:chExt cx="2330859" cy="1797010"/>
          </a:xfrm>
        </p:grpSpPr>
        <p:sp>
          <p:nvSpPr>
            <p:cNvPr id="2" name="下箭头 1"/>
            <p:cNvSpPr/>
            <p:nvPr/>
          </p:nvSpPr>
          <p:spPr>
            <a:xfrm>
              <a:off x="1763618" y="2435150"/>
              <a:ext cx="360180" cy="1082651"/>
            </a:xfrm>
            <a:prstGeom prst="downArrow">
              <a:avLst/>
            </a:prstGeom>
            <a:solidFill>
              <a:srgbClr val="0000FF"/>
            </a:solidFill>
            <a:ln w="28575" cmpd="dbl">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0119" name="Rectangle 11"/>
            <p:cNvSpPr>
              <a:spLocks noChangeArrowheads="1"/>
            </p:cNvSpPr>
            <p:nvPr/>
          </p:nvSpPr>
          <p:spPr bwMode="auto">
            <a:xfrm>
              <a:off x="778278" y="1720791"/>
              <a:ext cx="233085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3000" b="1">
                  <a:solidFill>
                    <a:srgbClr val="C00000"/>
                  </a:solidFill>
                  <a:latin typeface="黑体" panose="02010609060101010101" pitchFamily="49" charset="-122"/>
                  <a:ea typeface="黑体" panose="02010609060101010101" pitchFamily="49" charset="-122"/>
                </a:rPr>
                <a:t> 平衡条件！</a:t>
              </a:r>
            </a:p>
          </p:txBody>
        </p:sp>
      </p:grpSp>
      <p:sp>
        <p:nvSpPr>
          <p:cNvPr id="90117" name="Rectangle 11"/>
          <p:cNvSpPr>
            <a:spLocks noChangeArrowheads="1"/>
          </p:cNvSpPr>
          <p:nvPr/>
        </p:nvSpPr>
        <p:spPr bwMode="auto">
          <a:xfrm>
            <a:off x="323850" y="842963"/>
            <a:ext cx="84931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ct val="50000"/>
              </a:spcAft>
              <a:buClr>
                <a:srgbClr val="FF0000"/>
              </a:buClr>
            </a:pPr>
            <a:r>
              <a:rPr kumimoji="1" lang="zh-CN" altLang="en-US" sz="2400" b="1">
                <a:solidFill>
                  <a:schemeClr val="tx2"/>
                </a:solidFill>
                <a:latin typeface="Times New Roman" panose="02020603050405020304" pitchFamily="18" charset="0"/>
              </a:rPr>
              <a:t>②同相输入</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linds(horizontal)">
                                      <p:cBhvr>
                                        <p:cTn id="7" dur="500"/>
                                        <p:tgtEl>
                                          <p:spTgt spid="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8" name="组合 1"/>
          <p:cNvGrpSpPr>
            <a:grpSpLocks/>
          </p:cNvGrpSpPr>
          <p:nvPr/>
        </p:nvGrpSpPr>
        <p:grpSpPr bwMode="auto">
          <a:xfrm>
            <a:off x="4067175" y="673100"/>
            <a:ext cx="4811713" cy="3482975"/>
            <a:chOff x="2280350" y="1707654"/>
            <a:chExt cx="4811930" cy="3481885"/>
          </a:xfrm>
        </p:grpSpPr>
        <p:sp>
          <p:nvSpPr>
            <p:cNvPr id="91144" name="Rectangle 6"/>
            <p:cNvSpPr>
              <a:spLocks noChangeArrowheads="1"/>
            </p:cNvSpPr>
            <p:nvPr/>
          </p:nvSpPr>
          <p:spPr bwMode="auto">
            <a:xfrm>
              <a:off x="3349626" y="3660776"/>
              <a:ext cx="7096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4</a:t>
              </a:r>
            </a:p>
          </p:txBody>
        </p:sp>
        <p:sp>
          <p:nvSpPr>
            <p:cNvPr id="91145" name="Rectangle 7"/>
            <p:cNvSpPr>
              <a:spLocks noChangeArrowheads="1"/>
            </p:cNvSpPr>
            <p:nvPr/>
          </p:nvSpPr>
          <p:spPr bwMode="auto">
            <a:xfrm>
              <a:off x="3327401" y="4125914"/>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1146" name="Line 8"/>
            <p:cNvSpPr>
              <a:spLocks noChangeShapeType="1"/>
            </p:cNvSpPr>
            <p:nvPr/>
          </p:nvSpPr>
          <p:spPr bwMode="auto">
            <a:xfrm flipH="1">
              <a:off x="2794001" y="4202114"/>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1147" name="Rectangle 9"/>
            <p:cNvSpPr>
              <a:spLocks noChangeArrowheads="1"/>
            </p:cNvSpPr>
            <p:nvPr/>
          </p:nvSpPr>
          <p:spPr bwMode="auto">
            <a:xfrm>
              <a:off x="3352801" y="3046414"/>
              <a:ext cx="7096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3</a:t>
              </a:r>
            </a:p>
          </p:txBody>
        </p:sp>
        <p:sp>
          <p:nvSpPr>
            <p:cNvPr id="91148" name="Line 10"/>
            <p:cNvSpPr>
              <a:spLocks noChangeShapeType="1"/>
            </p:cNvSpPr>
            <p:nvPr/>
          </p:nvSpPr>
          <p:spPr bwMode="auto">
            <a:xfrm>
              <a:off x="3937001" y="4202114"/>
              <a:ext cx="228600" cy="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1149" name="Line 11"/>
            <p:cNvSpPr>
              <a:spLocks noChangeShapeType="1"/>
            </p:cNvSpPr>
            <p:nvPr/>
          </p:nvSpPr>
          <p:spPr bwMode="auto">
            <a:xfrm flipH="1">
              <a:off x="4164013" y="3586164"/>
              <a:ext cx="0" cy="836613"/>
            </a:xfrm>
            <a:prstGeom prst="line">
              <a:avLst/>
            </a:prstGeom>
            <a:noFill/>
            <a:ln w="19050">
              <a:solidFill>
                <a:schemeClr val="tx2"/>
              </a:solidFill>
              <a:round/>
              <a:headEnd type="oval"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1150" name="Rectangle 14"/>
            <p:cNvSpPr>
              <a:spLocks noChangeArrowheads="1"/>
            </p:cNvSpPr>
            <p:nvPr/>
          </p:nvSpPr>
          <p:spPr bwMode="auto">
            <a:xfrm>
              <a:off x="3309938" y="3509964"/>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1151" name="Line 15"/>
            <p:cNvSpPr>
              <a:spLocks noChangeShapeType="1"/>
            </p:cNvSpPr>
            <p:nvPr/>
          </p:nvSpPr>
          <p:spPr bwMode="auto">
            <a:xfrm flipH="1">
              <a:off x="2776538" y="3586164"/>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1152" name="Line 16"/>
            <p:cNvSpPr>
              <a:spLocks noChangeShapeType="1"/>
            </p:cNvSpPr>
            <p:nvPr/>
          </p:nvSpPr>
          <p:spPr bwMode="auto">
            <a:xfrm flipV="1">
              <a:off x="3937001" y="3586164"/>
              <a:ext cx="431800" cy="0"/>
            </a:xfrm>
            <a:prstGeom prst="line">
              <a:avLst/>
            </a:prstGeom>
            <a:noFill/>
            <a:ln w="19050">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1153" name="AutoShape 17"/>
            <p:cNvSpPr>
              <a:spLocks noChangeArrowheads="1"/>
            </p:cNvSpPr>
            <p:nvPr/>
          </p:nvSpPr>
          <p:spPr bwMode="auto">
            <a:xfrm rot="5400000">
              <a:off x="4540251" y="2605089"/>
              <a:ext cx="990600" cy="1295400"/>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1154" name="Rectangle 18"/>
            <p:cNvSpPr>
              <a:spLocks noChangeArrowheads="1"/>
            </p:cNvSpPr>
            <p:nvPr/>
          </p:nvSpPr>
          <p:spPr bwMode="auto">
            <a:xfrm>
              <a:off x="3321051" y="2871292"/>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1155" name="Rectangle 19"/>
            <p:cNvSpPr>
              <a:spLocks noChangeArrowheads="1"/>
            </p:cNvSpPr>
            <p:nvPr/>
          </p:nvSpPr>
          <p:spPr bwMode="auto">
            <a:xfrm>
              <a:off x="4616451" y="2186395"/>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1156" name="Line 20"/>
            <p:cNvSpPr>
              <a:spLocks noChangeShapeType="1"/>
            </p:cNvSpPr>
            <p:nvPr/>
          </p:nvSpPr>
          <p:spPr bwMode="auto">
            <a:xfrm>
              <a:off x="3930651" y="2947492"/>
              <a:ext cx="45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1157" name="Line 21"/>
            <p:cNvSpPr>
              <a:spLocks noChangeShapeType="1"/>
            </p:cNvSpPr>
            <p:nvPr/>
          </p:nvSpPr>
          <p:spPr bwMode="auto">
            <a:xfrm flipH="1">
              <a:off x="2787651" y="2947492"/>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1158" name="Line 22"/>
            <p:cNvSpPr>
              <a:spLocks noChangeShapeType="1"/>
            </p:cNvSpPr>
            <p:nvPr/>
          </p:nvSpPr>
          <p:spPr bwMode="auto">
            <a:xfrm>
              <a:off x="3906838" y="2248307"/>
              <a:ext cx="71913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1159" name="Line 23"/>
            <p:cNvSpPr>
              <a:spLocks noChangeShapeType="1"/>
            </p:cNvSpPr>
            <p:nvPr/>
          </p:nvSpPr>
          <p:spPr bwMode="auto">
            <a:xfrm>
              <a:off x="4159251" y="2250579"/>
              <a:ext cx="0" cy="685800"/>
            </a:xfrm>
            <a:prstGeom prst="line">
              <a:avLst/>
            </a:prstGeom>
            <a:noFill/>
            <a:ln w="19050">
              <a:solidFill>
                <a:schemeClr val="tx2"/>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1160" name="Line 24"/>
            <p:cNvSpPr>
              <a:spLocks noChangeShapeType="1"/>
            </p:cNvSpPr>
            <p:nvPr/>
          </p:nvSpPr>
          <p:spPr bwMode="auto">
            <a:xfrm>
              <a:off x="5683251" y="3260275"/>
              <a:ext cx="838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1161" name="Line 25"/>
            <p:cNvSpPr>
              <a:spLocks noChangeShapeType="1"/>
            </p:cNvSpPr>
            <p:nvPr/>
          </p:nvSpPr>
          <p:spPr bwMode="auto">
            <a:xfrm>
              <a:off x="5835652" y="2270985"/>
              <a:ext cx="0" cy="990194"/>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1162" name="Line 26"/>
            <p:cNvSpPr>
              <a:spLocks noChangeShapeType="1"/>
            </p:cNvSpPr>
            <p:nvPr/>
          </p:nvSpPr>
          <p:spPr bwMode="auto">
            <a:xfrm>
              <a:off x="5226051" y="2262595"/>
              <a:ext cx="609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1163" name="Rectangle 27"/>
            <p:cNvSpPr>
              <a:spLocks noChangeArrowheads="1"/>
            </p:cNvSpPr>
            <p:nvPr/>
          </p:nvSpPr>
          <p:spPr bwMode="auto">
            <a:xfrm>
              <a:off x="4098926" y="4427539"/>
              <a:ext cx="152400" cy="533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1164" name="Line 28"/>
            <p:cNvSpPr>
              <a:spLocks noChangeShapeType="1"/>
            </p:cNvSpPr>
            <p:nvPr/>
          </p:nvSpPr>
          <p:spPr bwMode="auto">
            <a:xfrm>
              <a:off x="4175126" y="4960939"/>
              <a:ext cx="0" cy="228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1165" name="Line 29"/>
            <p:cNvSpPr>
              <a:spLocks noChangeShapeType="1"/>
            </p:cNvSpPr>
            <p:nvPr/>
          </p:nvSpPr>
          <p:spPr bwMode="auto">
            <a:xfrm>
              <a:off x="4022726" y="5189539"/>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1166" name="Text Box 30"/>
            <p:cNvSpPr txBox="1">
              <a:spLocks noChangeArrowheads="1"/>
            </p:cNvSpPr>
            <p:nvPr/>
          </p:nvSpPr>
          <p:spPr bwMode="auto">
            <a:xfrm>
              <a:off x="4368801" y="3275014"/>
              <a:ext cx="3587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91167" name="Rectangle 31"/>
            <p:cNvSpPr>
              <a:spLocks noChangeArrowheads="1"/>
            </p:cNvSpPr>
            <p:nvPr/>
          </p:nvSpPr>
          <p:spPr bwMode="auto">
            <a:xfrm>
              <a:off x="4406901" y="2689226"/>
              <a:ext cx="2873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91168" name="Rectangle 32"/>
            <p:cNvSpPr>
              <a:spLocks noChangeArrowheads="1"/>
            </p:cNvSpPr>
            <p:nvPr/>
          </p:nvSpPr>
          <p:spPr bwMode="auto">
            <a:xfrm>
              <a:off x="4670426" y="1724432"/>
              <a:ext cx="762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F</a:t>
              </a:r>
            </a:p>
          </p:txBody>
        </p:sp>
        <p:sp>
          <p:nvSpPr>
            <p:cNvPr id="91169" name="Rectangle 33"/>
            <p:cNvSpPr>
              <a:spLocks noChangeArrowheads="1"/>
            </p:cNvSpPr>
            <p:nvPr/>
          </p:nvSpPr>
          <p:spPr bwMode="auto">
            <a:xfrm>
              <a:off x="3606801" y="4459289"/>
              <a:ext cx="609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5</a:t>
              </a:r>
            </a:p>
          </p:txBody>
        </p:sp>
        <p:sp>
          <p:nvSpPr>
            <p:cNvPr id="91170" name="Rectangle 34"/>
            <p:cNvSpPr>
              <a:spLocks noChangeArrowheads="1"/>
            </p:cNvSpPr>
            <p:nvPr/>
          </p:nvSpPr>
          <p:spPr bwMode="auto">
            <a:xfrm>
              <a:off x="3360738" y="2410917"/>
              <a:ext cx="685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2</a:t>
              </a:r>
            </a:p>
          </p:txBody>
        </p:sp>
        <p:sp>
          <p:nvSpPr>
            <p:cNvPr id="91171" name="Rectangle 35"/>
            <p:cNvSpPr>
              <a:spLocks noChangeArrowheads="1"/>
            </p:cNvSpPr>
            <p:nvPr/>
          </p:nvSpPr>
          <p:spPr bwMode="auto">
            <a:xfrm>
              <a:off x="3321051" y="2171204"/>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1172" name="Line 36"/>
            <p:cNvSpPr>
              <a:spLocks noChangeShapeType="1"/>
            </p:cNvSpPr>
            <p:nvPr/>
          </p:nvSpPr>
          <p:spPr bwMode="auto">
            <a:xfrm flipH="1">
              <a:off x="2787651" y="2247404"/>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1173" name="Rectangle 37"/>
            <p:cNvSpPr>
              <a:spLocks noChangeArrowheads="1"/>
            </p:cNvSpPr>
            <p:nvPr/>
          </p:nvSpPr>
          <p:spPr bwMode="auto">
            <a:xfrm>
              <a:off x="3360738" y="1707654"/>
              <a:ext cx="685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1</a:t>
              </a:r>
            </a:p>
          </p:txBody>
        </p:sp>
        <p:sp>
          <p:nvSpPr>
            <p:cNvPr id="91174" name="Rectangle 29"/>
            <p:cNvSpPr>
              <a:spLocks noChangeArrowheads="1"/>
            </p:cNvSpPr>
            <p:nvPr/>
          </p:nvSpPr>
          <p:spPr bwMode="auto">
            <a:xfrm>
              <a:off x="2280350" y="2021299"/>
              <a:ext cx="68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i1</a:t>
              </a:r>
            </a:p>
          </p:txBody>
        </p:sp>
        <p:sp>
          <p:nvSpPr>
            <p:cNvPr id="91175" name="Rectangle 29"/>
            <p:cNvSpPr>
              <a:spLocks noChangeArrowheads="1"/>
            </p:cNvSpPr>
            <p:nvPr/>
          </p:nvSpPr>
          <p:spPr bwMode="auto">
            <a:xfrm>
              <a:off x="2284522" y="2711316"/>
              <a:ext cx="68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i2</a:t>
              </a:r>
            </a:p>
          </p:txBody>
        </p:sp>
        <p:sp>
          <p:nvSpPr>
            <p:cNvPr id="91176" name="Rectangle 29"/>
            <p:cNvSpPr>
              <a:spLocks noChangeArrowheads="1"/>
            </p:cNvSpPr>
            <p:nvPr/>
          </p:nvSpPr>
          <p:spPr bwMode="auto">
            <a:xfrm>
              <a:off x="2284522" y="3350999"/>
              <a:ext cx="68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i3</a:t>
              </a:r>
            </a:p>
          </p:txBody>
        </p:sp>
        <p:sp>
          <p:nvSpPr>
            <p:cNvPr id="91177" name="Rectangle 29"/>
            <p:cNvSpPr>
              <a:spLocks noChangeArrowheads="1"/>
            </p:cNvSpPr>
            <p:nvPr/>
          </p:nvSpPr>
          <p:spPr bwMode="auto">
            <a:xfrm>
              <a:off x="2284522" y="3973458"/>
              <a:ext cx="68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i4</a:t>
              </a:r>
            </a:p>
          </p:txBody>
        </p:sp>
        <p:sp>
          <p:nvSpPr>
            <p:cNvPr id="91178" name="Rectangle 29"/>
            <p:cNvSpPr>
              <a:spLocks noChangeArrowheads="1"/>
            </p:cNvSpPr>
            <p:nvPr/>
          </p:nvSpPr>
          <p:spPr bwMode="auto">
            <a:xfrm>
              <a:off x="6543065" y="3031521"/>
              <a:ext cx="5492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o</a:t>
              </a:r>
            </a:p>
          </p:txBody>
        </p:sp>
      </p:grpSp>
      <p:graphicFrame>
        <p:nvGraphicFramePr>
          <p:cNvPr id="41" name="对象 40"/>
          <p:cNvGraphicFramePr>
            <a:graphicFrameLocks noChangeAspect="1"/>
          </p:cNvGraphicFramePr>
          <p:nvPr/>
        </p:nvGraphicFramePr>
        <p:xfrm>
          <a:off x="793750" y="3455988"/>
          <a:ext cx="4119563" cy="1265237"/>
        </p:xfrm>
        <a:graphic>
          <a:graphicData uri="http://schemas.openxmlformats.org/presentationml/2006/ole">
            <mc:AlternateContent xmlns:mc="http://schemas.openxmlformats.org/markup-compatibility/2006">
              <mc:Choice xmlns:v="urn:schemas-microsoft-com:vml" Requires="v">
                <p:oleObj spid="_x0000_s91278" name="公式" r:id="rId3" imgW="2781300" imgH="812800" progId="Equation.3">
                  <p:embed/>
                </p:oleObj>
              </mc:Choice>
              <mc:Fallback>
                <p:oleObj name="公式" r:id="rId3" imgW="2781300" imgH="812800" progId="Equation.3">
                  <p:embed/>
                  <p:pic>
                    <p:nvPicPr>
                      <p:cNvPr id="0" name="对象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50" y="3455988"/>
                        <a:ext cx="4119563"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9" name="组合 38"/>
          <p:cNvGrpSpPr>
            <a:grpSpLocks/>
          </p:cNvGrpSpPr>
          <p:nvPr/>
        </p:nvGrpSpPr>
        <p:grpSpPr bwMode="auto">
          <a:xfrm>
            <a:off x="1116013" y="1300163"/>
            <a:ext cx="2330450" cy="1797050"/>
            <a:chOff x="778278" y="1720791"/>
            <a:chExt cx="2330859" cy="1797010"/>
          </a:xfrm>
        </p:grpSpPr>
        <p:sp>
          <p:nvSpPr>
            <p:cNvPr id="40" name="下箭头 39"/>
            <p:cNvSpPr/>
            <p:nvPr/>
          </p:nvSpPr>
          <p:spPr>
            <a:xfrm>
              <a:off x="1764288" y="2435150"/>
              <a:ext cx="358838" cy="1082651"/>
            </a:xfrm>
            <a:prstGeom prst="downArrow">
              <a:avLst/>
            </a:prstGeom>
            <a:solidFill>
              <a:srgbClr val="0000FF"/>
            </a:solidFill>
            <a:ln w="28575" cmpd="dbl">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1143" name="Rectangle 11"/>
            <p:cNvSpPr>
              <a:spLocks noChangeArrowheads="1"/>
            </p:cNvSpPr>
            <p:nvPr/>
          </p:nvSpPr>
          <p:spPr bwMode="auto">
            <a:xfrm>
              <a:off x="778278" y="1720791"/>
              <a:ext cx="233085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3000" b="1">
                  <a:solidFill>
                    <a:srgbClr val="C00000"/>
                  </a:solidFill>
                  <a:latin typeface="黑体" panose="02010609060101010101" pitchFamily="49" charset="-122"/>
                  <a:ea typeface="黑体" panose="02010609060101010101" pitchFamily="49" charset="-122"/>
                </a:rPr>
                <a:t> 平衡条件！</a:t>
              </a:r>
            </a:p>
          </p:txBody>
        </p:sp>
      </p:grpSp>
      <p:sp>
        <p:nvSpPr>
          <p:cNvPr id="91141" name="Rectangle 4"/>
          <p:cNvSpPr>
            <a:spLocks noChangeArrowheads="1"/>
          </p:cNvSpPr>
          <p:nvPr/>
        </p:nvSpPr>
        <p:spPr bwMode="auto">
          <a:xfrm>
            <a:off x="330200" y="823913"/>
            <a:ext cx="3116263" cy="523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chemeClr val="tx2"/>
                </a:solidFill>
                <a:latin typeface="Times New Roman" panose="02020603050405020304" pitchFamily="18" charset="0"/>
              </a:rPr>
              <a:t>(2) </a:t>
            </a:r>
            <a:r>
              <a:rPr kumimoji="1" lang="zh-CN" altLang="en-US" sz="2800" b="1">
                <a:solidFill>
                  <a:schemeClr val="tx2"/>
                </a:solidFill>
                <a:latin typeface="Times New Roman" panose="02020603050405020304" pitchFamily="18" charset="0"/>
              </a:rPr>
              <a:t>加减运算电路</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up)">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4"/>
          <p:cNvSpPr>
            <a:spLocks noChangeArrowheads="1"/>
          </p:cNvSpPr>
          <p:nvPr/>
        </p:nvSpPr>
        <p:spPr bwMode="auto">
          <a:xfrm>
            <a:off x="330200" y="823913"/>
            <a:ext cx="8489950" cy="8318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tx2"/>
                </a:solidFill>
                <a:latin typeface="Times New Roman" panose="02020603050405020304" pitchFamily="18" charset="0"/>
              </a:rPr>
              <a:t>例，设计由一个集成运放构成的加减运算电路，使运算关系为</a:t>
            </a:r>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o</a:t>
            </a:r>
            <a:r>
              <a:rPr kumimoji="1" lang="en-US" altLang="zh-CN" sz="2400" b="1">
                <a:solidFill>
                  <a:schemeClr val="tx2"/>
                </a:solidFill>
                <a:latin typeface="Times New Roman" panose="02020603050405020304" pitchFamily="18" charset="0"/>
              </a:rPr>
              <a:t>=-</a:t>
            </a:r>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i1</a:t>
            </a:r>
            <a:r>
              <a:rPr kumimoji="1" lang="en-US" altLang="zh-CN" sz="2400" b="1">
                <a:solidFill>
                  <a:schemeClr val="tx2"/>
                </a:solidFill>
                <a:latin typeface="Times New Roman" panose="02020603050405020304" pitchFamily="18" charset="0"/>
              </a:rPr>
              <a:t>-3</a:t>
            </a:r>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i2</a:t>
            </a:r>
            <a:r>
              <a:rPr kumimoji="1" lang="en-US" altLang="zh-CN" sz="2400" b="1">
                <a:solidFill>
                  <a:schemeClr val="tx2"/>
                </a:solidFill>
                <a:latin typeface="Times New Roman" panose="02020603050405020304" pitchFamily="18" charset="0"/>
              </a:rPr>
              <a:t>+2</a:t>
            </a:r>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i3</a:t>
            </a:r>
          </a:p>
        </p:txBody>
      </p:sp>
      <p:grpSp>
        <p:nvGrpSpPr>
          <p:cNvPr id="4" name="组合 3"/>
          <p:cNvGrpSpPr>
            <a:grpSpLocks/>
          </p:cNvGrpSpPr>
          <p:nvPr/>
        </p:nvGrpSpPr>
        <p:grpSpPr bwMode="auto">
          <a:xfrm>
            <a:off x="1419225" y="1801813"/>
            <a:ext cx="4811713" cy="3070225"/>
            <a:chOff x="2280350" y="1707654"/>
            <a:chExt cx="4811930" cy="3069359"/>
          </a:xfrm>
        </p:grpSpPr>
        <p:sp>
          <p:nvSpPr>
            <p:cNvPr id="92166" name="Rectangle 9"/>
            <p:cNvSpPr>
              <a:spLocks noChangeArrowheads="1"/>
            </p:cNvSpPr>
            <p:nvPr/>
          </p:nvSpPr>
          <p:spPr bwMode="auto">
            <a:xfrm>
              <a:off x="3352801" y="3046414"/>
              <a:ext cx="7096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3</a:t>
              </a:r>
            </a:p>
          </p:txBody>
        </p:sp>
        <p:sp>
          <p:nvSpPr>
            <p:cNvPr id="92167" name="Line 11"/>
            <p:cNvSpPr>
              <a:spLocks noChangeShapeType="1"/>
            </p:cNvSpPr>
            <p:nvPr/>
          </p:nvSpPr>
          <p:spPr bwMode="auto">
            <a:xfrm>
              <a:off x="4164013" y="3586165"/>
              <a:ext cx="0" cy="418306"/>
            </a:xfrm>
            <a:prstGeom prst="line">
              <a:avLst/>
            </a:prstGeom>
            <a:noFill/>
            <a:ln w="19050">
              <a:solidFill>
                <a:schemeClr val="tx2"/>
              </a:solidFill>
              <a:round/>
              <a:headEnd type="oval"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168" name="Rectangle 14"/>
            <p:cNvSpPr>
              <a:spLocks noChangeArrowheads="1"/>
            </p:cNvSpPr>
            <p:nvPr/>
          </p:nvSpPr>
          <p:spPr bwMode="auto">
            <a:xfrm>
              <a:off x="3309938" y="3509964"/>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2169" name="Line 15"/>
            <p:cNvSpPr>
              <a:spLocks noChangeShapeType="1"/>
            </p:cNvSpPr>
            <p:nvPr/>
          </p:nvSpPr>
          <p:spPr bwMode="auto">
            <a:xfrm flipH="1">
              <a:off x="2776538" y="3586164"/>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170" name="Line 16"/>
            <p:cNvSpPr>
              <a:spLocks noChangeShapeType="1"/>
            </p:cNvSpPr>
            <p:nvPr/>
          </p:nvSpPr>
          <p:spPr bwMode="auto">
            <a:xfrm flipV="1">
              <a:off x="3937001" y="3586164"/>
              <a:ext cx="431800" cy="0"/>
            </a:xfrm>
            <a:prstGeom prst="line">
              <a:avLst/>
            </a:prstGeom>
            <a:noFill/>
            <a:ln w="19050">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171" name="AutoShape 17"/>
            <p:cNvSpPr>
              <a:spLocks noChangeArrowheads="1"/>
            </p:cNvSpPr>
            <p:nvPr/>
          </p:nvSpPr>
          <p:spPr bwMode="auto">
            <a:xfrm rot="5400000">
              <a:off x="4540251" y="2605089"/>
              <a:ext cx="990600" cy="1295400"/>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2172" name="Rectangle 18"/>
            <p:cNvSpPr>
              <a:spLocks noChangeArrowheads="1"/>
            </p:cNvSpPr>
            <p:nvPr/>
          </p:nvSpPr>
          <p:spPr bwMode="auto">
            <a:xfrm>
              <a:off x="3321051" y="2871292"/>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2173" name="Rectangle 19"/>
            <p:cNvSpPr>
              <a:spLocks noChangeArrowheads="1"/>
            </p:cNvSpPr>
            <p:nvPr/>
          </p:nvSpPr>
          <p:spPr bwMode="auto">
            <a:xfrm>
              <a:off x="4616451" y="2186395"/>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2174" name="Line 20"/>
            <p:cNvSpPr>
              <a:spLocks noChangeShapeType="1"/>
            </p:cNvSpPr>
            <p:nvPr/>
          </p:nvSpPr>
          <p:spPr bwMode="auto">
            <a:xfrm>
              <a:off x="3930651" y="2947492"/>
              <a:ext cx="45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175" name="Line 21"/>
            <p:cNvSpPr>
              <a:spLocks noChangeShapeType="1"/>
            </p:cNvSpPr>
            <p:nvPr/>
          </p:nvSpPr>
          <p:spPr bwMode="auto">
            <a:xfrm flipH="1">
              <a:off x="2787651" y="2947492"/>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176" name="Line 22"/>
            <p:cNvSpPr>
              <a:spLocks noChangeShapeType="1"/>
            </p:cNvSpPr>
            <p:nvPr/>
          </p:nvSpPr>
          <p:spPr bwMode="auto">
            <a:xfrm>
              <a:off x="3906838" y="2248307"/>
              <a:ext cx="71913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177" name="Line 23"/>
            <p:cNvSpPr>
              <a:spLocks noChangeShapeType="1"/>
            </p:cNvSpPr>
            <p:nvPr/>
          </p:nvSpPr>
          <p:spPr bwMode="auto">
            <a:xfrm>
              <a:off x="4159251" y="2250579"/>
              <a:ext cx="0" cy="685800"/>
            </a:xfrm>
            <a:prstGeom prst="line">
              <a:avLst/>
            </a:prstGeom>
            <a:noFill/>
            <a:ln w="19050">
              <a:solidFill>
                <a:schemeClr val="tx2"/>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178" name="Line 24"/>
            <p:cNvSpPr>
              <a:spLocks noChangeShapeType="1"/>
            </p:cNvSpPr>
            <p:nvPr/>
          </p:nvSpPr>
          <p:spPr bwMode="auto">
            <a:xfrm>
              <a:off x="5683251" y="3260275"/>
              <a:ext cx="838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179" name="Line 25"/>
            <p:cNvSpPr>
              <a:spLocks noChangeShapeType="1"/>
            </p:cNvSpPr>
            <p:nvPr/>
          </p:nvSpPr>
          <p:spPr bwMode="auto">
            <a:xfrm>
              <a:off x="5835652" y="2270985"/>
              <a:ext cx="0" cy="990194"/>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180" name="Line 26"/>
            <p:cNvSpPr>
              <a:spLocks noChangeShapeType="1"/>
            </p:cNvSpPr>
            <p:nvPr/>
          </p:nvSpPr>
          <p:spPr bwMode="auto">
            <a:xfrm>
              <a:off x="5226051" y="2262595"/>
              <a:ext cx="609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181" name="Rectangle 27"/>
            <p:cNvSpPr>
              <a:spLocks noChangeArrowheads="1"/>
            </p:cNvSpPr>
            <p:nvPr/>
          </p:nvSpPr>
          <p:spPr bwMode="auto">
            <a:xfrm>
              <a:off x="4098926" y="4011677"/>
              <a:ext cx="152400" cy="533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2182" name="Line 28"/>
            <p:cNvSpPr>
              <a:spLocks noChangeShapeType="1"/>
            </p:cNvSpPr>
            <p:nvPr/>
          </p:nvSpPr>
          <p:spPr bwMode="auto">
            <a:xfrm>
              <a:off x="4175126" y="4548413"/>
              <a:ext cx="0" cy="228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183" name="Line 29"/>
            <p:cNvSpPr>
              <a:spLocks noChangeShapeType="1"/>
            </p:cNvSpPr>
            <p:nvPr/>
          </p:nvSpPr>
          <p:spPr bwMode="auto">
            <a:xfrm>
              <a:off x="4022726" y="4764670"/>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184" name="Text Box 30"/>
            <p:cNvSpPr txBox="1">
              <a:spLocks noChangeArrowheads="1"/>
            </p:cNvSpPr>
            <p:nvPr/>
          </p:nvSpPr>
          <p:spPr bwMode="auto">
            <a:xfrm>
              <a:off x="4368801" y="3275014"/>
              <a:ext cx="3587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92185" name="Rectangle 31"/>
            <p:cNvSpPr>
              <a:spLocks noChangeArrowheads="1"/>
            </p:cNvSpPr>
            <p:nvPr/>
          </p:nvSpPr>
          <p:spPr bwMode="auto">
            <a:xfrm>
              <a:off x="4406901" y="2689226"/>
              <a:ext cx="2873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92186" name="Rectangle 32"/>
            <p:cNvSpPr>
              <a:spLocks noChangeArrowheads="1"/>
            </p:cNvSpPr>
            <p:nvPr/>
          </p:nvSpPr>
          <p:spPr bwMode="auto">
            <a:xfrm>
              <a:off x="4670426" y="1724432"/>
              <a:ext cx="762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F</a:t>
              </a:r>
            </a:p>
          </p:txBody>
        </p:sp>
        <p:sp>
          <p:nvSpPr>
            <p:cNvPr id="92187" name="Rectangle 33"/>
            <p:cNvSpPr>
              <a:spLocks noChangeArrowheads="1"/>
            </p:cNvSpPr>
            <p:nvPr/>
          </p:nvSpPr>
          <p:spPr bwMode="auto">
            <a:xfrm>
              <a:off x="3606801" y="4044590"/>
              <a:ext cx="609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4</a:t>
              </a:r>
            </a:p>
          </p:txBody>
        </p:sp>
        <p:sp>
          <p:nvSpPr>
            <p:cNvPr id="92188" name="Rectangle 34"/>
            <p:cNvSpPr>
              <a:spLocks noChangeArrowheads="1"/>
            </p:cNvSpPr>
            <p:nvPr/>
          </p:nvSpPr>
          <p:spPr bwMode="auto">
            <a:xfrm>
              <a:off x="3360738" y="2410917"/>
              <a:ext cx="685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2</a:t>
              </a:r>
            </a:p>
          </p:txBody>
        </p:sp>
        <p:sp>
          <p:nvSpPr>
            <p:cNvPr id="92189" name="Rectangle 35"/>
            <p:cNvSpPr>
              <a:spLocks noChangeArrowheads="1"/>
            </p:cNvSpPr>
            <p:nvPr/>
          </p:nvSpPr>
          <p:spPr bwMode="auto">
            <a:xfrm>
              <a:off x="3321051" y="2171204"/>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2190" name="Line 36"/>
            <p:cNvSpPr>
              <a:spLocks noChangeShapeType="1"/>
            </p:cNvSpPr>
            <p:nvPr/>
          </p:nvSpPr>
          <p:spPr bwMode="auto">
            <a:xfrm flipH="1">
              <a:off x="2787651" y="2247404"/>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191" name="Rectangle 37"/>
            <p:cNvSpPr>
              <a:spLocks noChangeArrowheads="1"/>
            </p:cNvSpPr>
            <p:nvPr/>
          </p:nvSpPr>
          <p:spPr bwMode="auto">
            <a:xfrm>
              <a:off x="3360738" y="1707654"/>
              <a:ext cx="685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1</a:t>
              </a:r>
            </a:p>
          </p:txBody>
        </p:sp>
        <p:sp>
          <p:nvSpPr>
            <p:cNvPr id="92192" name="Rectangle 29"/>
            <p:cNvSpPr>
              <a:spLocks noChangeArrowheads="1"/>
            </p:cNvSpPr>
            <p:nvPr/>
          </p:nvSpPr>
          <p:spPr bwMode="auto">
            <a:xfrm>
              <a:off x="2280350" y="2021299"/>
              <a:ext cx="68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i1</a:t>
              </a:r>
            </a:p>
          </p:txBody>
        </p:sp>
        <p:sp>
          <p:nvSpPr>
            <p:cNvPr id="92193" name="Rectangle 29"/>
            <p:cNvSpPr>
              <a:spLocks noChangeArrowheads="1"/>
            </p:cNvSpPr>
            <p:nvPr/>
          </p:nvSpPr>
          <p:spPr bwMode="auto">
            <a:xfrm>
              <a:off x="2284522" y="2711316"/>
              <a:ext cx="68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i2</a:t>
              </a:r>
            </a:p>
          </p:txBody>
        </p:sp>
        <p:sp>
          <p:nvSpPr>
            <p:cNvPr id="92194" name="Rectangle 29"/>
            <p:cNvSpPr>
              <a:spLocks noChangeArrowheads="1"/>
            </p:cNvSpPr>
            <p:nvPr/>
          </p:nvSpPr>
          <p:spPr bwMode="auto">
            <a:xfrm>
              <a:off x="2284522" y="3350999"/>
              <a:ext cx="68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i3</a:t>
              </a:r>
            </a:p>
          </p:txBody>
        </p:sp>
        <p:sp>
          <p:nvSpPr>
            <p:cNvPr id="92195" name="Rectangle 29"/>
            <p:cNvSpPr>
              <a:spLocks noChangeArrowheads="1"/>
            </p:cNvSpPr>
            <p:nvPr/>
          </p:nvSpPr>
          <p:spPr bwMode="auto">
            <a:xfrm>
              <a:off x="6543065" y="3031521"/>
              <a:ext cx="5492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o</a:t>
              </a:r>
            </a:p>
          </p:txBody>
        </p:sp>
      </p:grpSp>
      <p:sp>
        <p:nvSpPr>
          <p:cNvPr id="38" name="Rectangle 11"/>
          <p:cNvSpPr>
            <a:spLocks noChangeArrowheads="1"/>
          </p:cNvSpPr>
          <p:nvPr/>
        </p:nvSpPr>
        <p:spPr bwMode="auto">
          <a:xfrm>
            <a:off x="5410200" y="1700213"/>
            <a:ext cx="233045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3000" b="1">
                <a:solidFill>
                  <a:srgbClr val="C00000"/>
                </a:solidFill>
                <a:latin typeface="黑体" panose="02010609060101010101" pitchFamily="49" charset="-122"/>
                <a:ea typeface="黑体" panose="02010609060101010101" pitchFamily="49" charset="-122"/>
              </a:rPr>
              <a:t>两个反相，</a:t>
            </a:r>
            <a:endParaRPr kumimoji="1" lang="en-US" altLang="zh-CN" sz="3000" b="1">
              <a:solidFill>
                <a:srgbClr val="C00000"/>
              </a:solidFill>
              <a:latin typeface="黑体" panose="02010609060101010101" pitchFamily="49" charset="-122"/>
              <a:ea typeface="黑体" panose="02010609060101010101" pitchFamily="49" charset="-122"/>
            </a:endParaRPr>
          </a:p>
          <a:p>
            <a:pPr algn="ctr" eaLnBrk="1" hangingPunct="1"/>
            <a:r>
              <a:rPr kumimoji="1" lang="zh-CN" altLang="en-US" sz="3000" b="1">
                <a:solidFill>
                  <a:srgbClr val="C00000"/>
                </a:solidFill>
                <a:latin typeface="黑体" panose="02010609060101010101" pitchFamily="49" charset="-122"/>
                <a:ea typeface="黑体" panose="02010609060101010101" pitchFamily="49" charset="-122"/>
              </a:rPr>
              <a:t>一个同相！</a:t>
            </a:r>
          </a:p>
        </p:txBody>
      </p:sp>
      <p:sp>
        <p:nvSpPr>
          <p:cNvPr id="40" name="Rectangle 11"/>
          <p:cNvSpPr>
            <a:spLocks noChangeArrowheads="1"/>
          </p:cNvSpPr>
          <p:nvPr/>
        </p:nvSpPr>
        <p:spPr bwMode="auto">
          <a:xfrm>
            <a:off x="5732463" y="3724275"/>
            <a:ext cx="1863725" cy="101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3000" b="1">
                <a:solidFill>
                  <a:srgbClr val="0000FF"/>
                </a:solidFill>
                <a:latin typeface="黑体" panose="02010609060101010101" pitchFamily="49" charset="-122"/>
                <a:ea typeface="黑体" panose="02010609060101010101" pitchFamily="49" charset="-122"/>
              </a:rPr>
              <a:t>如何记忆基本结构？</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randombar(horizontal)">
                                      <p:cBhvr>
                                        <p:cTn id="12" dur="500"/>
                                        <p:tgtEl>
                                          <p:spTgt spid="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randombar(horizontal)">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6" name="组合 1"/>
          <p:cNvGrpSpPr>
            <a:grpSpLocks/>
          </p:cNvGrpSpPr>
          <p:nvPr/>
        </p:nvGrpSpPr>
        <p:grpSpPr bwMode="auto">
          <a:xfrm>
            <a:off x="2195513" y="709613"/>
            <a:ext cx="4811712" cy="3068637"/>
            <a:chOff x="2280350" y="1707654"/>
            <a:chExt cx="4811930" cy="3069359"/>
          </a:xfrm>
        </p:grpSpPr>
        <p:sp>
          <p:nvSpPr>
            <p:cNvPr id="93187" name="Rectangle 9"/>
            <p:cNvSpPr>
              <a:spLocks noChangeArrowheads="1"/>
            </p:cNvSpPr>
            <p:nvPr/>
          </p:nvSpPr>
          <p:spPr bwMode="auto">
            <a:xfrm>
              <a:off x="3260779" y="3046414"/>
              <a:ext cx="8016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3k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93188" name="Line 11"/>
            <p:cNvSpPr>
              <a:spLocks noChangeShapeType="1"/>
            </p:cNvSpPr>
            <p:nvPr/>
          </p:nvSpPr>
          <p:spPr bwMode="auto">
            <a:xfrm>
              <a:off x="4164013" y="3586165"/>
              <a:ext cx="0" cy="418306"/>
            </a:xfrm>
            <a:prstGeom prst="line">
              <a:avLst/>
            </a:prstGeom>
            <a:noFill/>
            <a:ln w="19050">
              <a:solidFill>
                <a:schemeClr val="tx2"/>
              </a:solidFill>
              <a:round/>
              <a:headEnd type="oval"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3189" name="Rectangle 14"/>
            <p:cNvSpPr>
              <a:spLocks noChangeArrowheads="1"/>
            </p:cNvSpPr>
            <p:nvPr/>
          </p:nvSpPr>
          <p:spPr bwMode="auto">
            <a:xfrm>
              <a:off x="3309938" y="3509964"/>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3190" name="Line 15"/>
            <p:cNvSpPr>
              <a:spLocks noChangeShapeType="1"/>
            </p:cNvSpPr>
            <p:nvPr/>
          </p:nvSpPr>
          <p:spPr bwMode="auto">
            <a:xfrm flipH="1">
              <a:off x="2776538" y="3586164"/>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3191" name="Line 16"/>
            <p:cNvSpPr>
              <a:spLocks noChangeShapeType="1"/>
            </p:cNvSpPr>
            <p:nvPr/>
          </p:nvSpPr>
          <p:spPr bwMode="auto">
            <a:xfrm flipV="1">
              <a:off x="3937001" y="3586164"/>
              <a:ext cx="431800" cy="0"/>
            </a:xfrm>
            <a:prstGeom prst="line">
              <a:avLst/>
            </a:prstGeom>
            <a:noFill/>
            <a:ln w="19050">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3192" name="AutoShape 17"/>
            <p:cNvSpPr>
              <a:spLocks noChangeArrowheads="1"/>
            </p:cNvSpPr>
            <p:nvPr/>
          </p:nvSpPr>
          <p:spPr bwMode="auto">
            <a:xfrm rot="5400000">
              <a:off x="4540251" y="2605089"/>
              <a:ext cx="990600" cy="1295400"/>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3193" name="Rectangle 18"/>
            <p:cNvSpPr>
              <a:spLocks noChangeArrowheads="1"/>
            </p:cNvSpPr>
            <p:nvPr/>
          </p:nvSpPr>
          <p:spPr bwMode="auto">
            <a:xfrm>
              <a:off x="3321051" y="2871292"/>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3194" name="Rectangle 19"/>
            <p:cNvSpPr>
              <a:spLocks noChangeArrowheads="1"/>
            </p:cNvSpPr>
            <p:nvPr/>
          </p:nvSpPr>
          <p:spPr bwMode="auto">
            <a:xfrm>
              <a:off x="4616451" y="2186395"/>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3195" name="Line 20"/>
            <p:cNvSpPr>
              <a:spLocks noChangeShapeType="1"/>
            </p:cNvSpPr>
            <p:nvPr/>
          </p:nvSpPr>
          <p:spPr bwMode="auto">
            <a:xfrm>
              <a:off x="3930651" y="2947492"/>
              <a:ext cx="45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3196" name="Line 21"/>
            <p:cNvSpPr>
              <a:spLocks noChangeShapeType="1"/>
            </p:cNvSpPr>
            <p:nvPr/>
          </p:nvSpPr>
          <p:spPr bwMode="auto">
            <a:xfrm flipH="1">
              <a:off x="2787651" y="2947492"/>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3197" name="Line 22"/>
            <p:cNvSpPr>
              <a:spLocks noChangeShapeType="1"/>
            </p:cNvSpPr>
            <p:nvPr/>
          </p:nvSpPr>
          <p:spPr bwMode="auto">
            <a:xfrm>
              <a:off x="3906838" y="2248307"/>
              <a:ext cx="71913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3198" name="Line 23"/>
            <p:cNvSpPr>
              <a:spLocks noChangeShapeType="1"/>
            </p:cNvSpPr>
            <p:nvPr/>
          </p:nvSpPr>
          <p:spPr bwMode="auto">
            <a:xfrm>
              <a:off x="4159251" y="2250579"/>
              <a:ext cx="0" cy="685800"/>
            </a:xfrm>
            <a:prstGeom prst="line">
              <a:avLst/>
            </a:prstGeom>
            <a:noFill/>
            <a:ln w="19050">
              <a:solidFill>
                <a:schemeClr val="tx2"/>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3199" name="Line 24"/>
            <p:cNvSpPr>
              <a:spLocks noChangeShapeType="1"/>
            </p:cNvSpPr>
            <p:nvPr/>
          </p:nvSpPr>
          <p:spPr bwMode="auto">
            <a:xfrm>
              <a:off x="5683251" y="3260275"/>
              <a:ext cx="838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3200" name="Line 25"/>
            <p:cNvSpPr>
              <a:spLocks noChangeShapeType="1"/>
            </p:cNvSpPr>
            <p:nvPr/>
          </p:nvSpPr>
          <p:spPr bwMode="auto">
            <a:xfrm>
              <a:off x="5835652" y="2270985"/>
              <a:ext cx="0" cy="990194"/>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3201" name="Line 26"/>
            <p:cNvSpPr>
              <a:spLocks noChangeShapeType="1"/>
            </p:cNvSpPr>
            <p:nvPr/>
          </p:nvSpPr>
          <p:spPr bwMode="auto">
            <a:xfrm>
              <a:off x="5226051" y="2262595"/>
              <a:ext cx="609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3202" name="Rectangle 27"/>
            <p:cNvSpPr>
              <a:spLocks noChangeArrowheads="1"/>
            </p:cNvSpPr>
            <p:nvPr/>
          </p:nvSpPr>
          <p:spPr bwMode="auto">
            <a:xfrm>
              <a:off x="4098926" y="4011677"/>
              <a:ext cx="152400" cy="533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3203" name="Line 28"/>
            <p:cNvSpPr>
              <a:spLocks noChangeShapeType="1"/>
            </p:cNvSpPr>
            <p:nvPr/>
          </p:nvSpPr>
          <p:spPr bwMode="auto">
            <a:xfrm>
              <a:off x="4175126" y="4548413"/>
              <a:ext cx="0" cy="228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3204" name="Line 29"/>
            <p:cNvSpPr>
              <a:spLocks noChangeShapeType="1"/>
            </p:cNvSpPr>
            <p:nvPr/>
          </p:nvSpPr>
          <p:spPr bwMode="auto">
            <a:xfrm>
              <a:off x="4022726" y="4764670"/>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3205" name="Text Box 30"/>
            <p:cNvSpPr txBox="1">
              <a:spLocks noChangeArrowheads="1"/>
            </p:cNvSpPr>
            <p:nvPr/>
          </p:nvSpPr>
          <p:spPr bwMode="auto">
            <a:xfrm>
              <a:off x="4368801" y="3275014"/>
              <a:ext cx="3587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93206" name="Rectangle 31"/>
            <p:cNvSpPr>
              <a:spLocks noChangeArrowheads="1"/>
            </p:cNvSpPr>
            <p:nvPr/>
          </p:nvSpPr>
          <p:spPr bwMode="auto">
            <a:xfrm>
              <a:off x="4406901" y="2689226"/>
              <a:ext cx="2873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93207" name="Rectangle 32"/>
            <p:cNvSpPr>
              <a:spLocks noChangeArrowheads="1"/>
            </p:cNvSpPr>
            <p:nvPr/>
          </p:nvSpPr>
          <p:spPr bwMode="auto">
            <a:xfrm>
              <a:off x="4535446" y="1724432"/>
              <a:ext cx="76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6k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93208" name="Rectangle 33"/>
            <p:cNvSpPr>
              <a:spLocks noChangeArrowheads="1"/>
            </p:cNvSpPr>
            <p:nvPr/>
          </p:nvSpPr>
          <p:spPr bwMode="auto">
            <a:xfrm>
              <a:off x="3402982" y="4044590"/>
              <a:ext cx="7839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2k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93209" name="Rectangle 34"/>
            <p:cNvSpPr>
              <a:spLocks noChangeArrowheads="1"/>
            </p:cNvSpPr>
            <p:nvPr/>
          </p:nvSpPr>
          <p:spPr bwMode="auto">
            <a:xfrm>
              <a:off x="3270610" y="2410917"/>
              <a:ext cx="7857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2k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93210" name="Rectangle 35"/>
            <p:cNvSpPr>
              <a:spLocks noChangeArrowheads="1"/>
            </p:cNvSpPr>
            <p:nvPr/>
          </p:nvSpPr>
          <p:spPr bwMode="auto">
            <a:xfrm>
              <a:off x="3321051" y="2171204"/>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3211" name="Line 36"/>
            <p:cNvSpPr>
              <a:spLocks noChangeShapeType="1"/>
            </p:cNvSpPr>
            <p:nvPr/>
          </p:nvSpPr>
          <p:spPr bwMode="auto">
            <a:xfrm flipH="1">
              <a:off x="2787651" y="2247404"/>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3212" name="Rectangle 37"/>
            <p:cNvSpPr>
              <a:spLocks noChangeArrowheads="1"/>
            </p:cNvSpPr>
            <p:nvPr/>
          </p:nvSpPr>
          <p:spPr bwMode="auto">
            <a:xfrm>
              <a:off x="3260778" y="1707654"/>
              <a:ext cx="7889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6k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93213" name="Rectangle 29"/>
            <p:cNvSpPr>
              <a:spLocks noChangeArrowheads="1"/>
            </p:cNvSpPr>
            <p:nvPr/>
          </p:nvSpPr>
          <p:spPr bwMode="auto">
            <a:xfrm>
              <a:off x="2280350" y="2021299"/>
              <a:ext cx="68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i1</a:t>
              </a:r>
            </a:p>
          </p:txBody>
        </p:sp>
        <p:sp>
          <p:nvSpPr>
            <p:cNvPr id="93214" name="Rectangle 29"/>
            <p:cNvSpPr>
              <a:spLocks noChangeArrowheads="1"/>
            </p:cNvSpPr>
            <p:nvPr/>
          </p:nvSpPr>
          <p:spPr bwMode="auto">
            <a:xfrm>
              <a:off x="2284522" y="2711316"/>
              <a:ext cx="68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i2</a:t>
              </a:r>
            </a:p>
          </p:txBody>
        </p:sp>
        <p:sp>
          <p:nvSpPr>
            <p:cNvPr id="93215" name="Rectangle 29"/>
            <p:cNvSpPr>
              <a:spLocks noChangeArrowheads="1"/>
            </p:cNvSpPr>
            <p:nvPr/>
          </p:nvSpPr>
          <p:spPr bwMode="auto">
            <a:xfrm>
              <a:off x="2284522" y="3350999"/>
              <a:ext cx="68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i3</a:t>
              </a:r>
            </a:p>
          </p:txBody>
        </p:sp>
        <p:sp>
          <p:nvSpPr>
            <p:cNvPr id="93216" name="Rectangle 29"/>
            <p:cNvSpPr>
              <a:spLocks noChangeArrowheads="1"/>
            </p:cNvSpPr>
            <p:nvPr/>
          </p:nvSpPr>
          <p:spPr bwMode="auto">
            <a:xfrm>
              <a:off x="6543065" y="3031521"/>
              <a:ext cx="5492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o</a:t>
              </a:r>
            </a:p>
          </p:txBody>
        </p:sp>
      </p:grpSp>
    </p:spTree>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1"/>
          <p:cNvSpPr>
            <a:spLocks noChangeArrowheads="1"/>
          </p:cNvSpPr>
          <p:nvPr/>
        </p:nvSpPr>
        <p:spPr bwMode="auto">
          <a:xfrm>
            <a:off x="337753" y="2036292"/>
            <a:ext cx="84931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ct val="50000"/>
              </a:spcAft>
              <a:buClr>
                <a:srgbClr val="FF0000"/>
              </a:buClr>
            </a:pPr>
            <a:r>
              <a:rPr kumimoji="1" lang="zh-CN" altLang="en-US" sz="2400" b="1" dirty="0">
                <a:solidFill>
                  <a:schemeClr val="tx2"/>
                </a:solidFill>
                <a:latin typeface="Times New Roman" panose="02020603050405020304" pitchFamily="18" charset="0"/>
              </a:rPr>
              <a:t>①指数运算电路</a:t>
            </a:r>
          </a:p>
        </p:txBody>
      </p:sp>
      <p:grpSp>
        <p:nvGrpSpPr>
          <p:cNvPr id="33" name="组合 32"/>
          <p:cNvGrpSpPr>
            <a:grpSpLocks/>
          </p:cNvGrpSpPr>
          <p:nvPr/>
        </p:nvGrpSpPr>
        <p:grpSpPr bwMode="auto">
          <a:xfrm>
            <a:off x="3923928" y="1250628"/>
            <a:ext cx="4537075" cy="2789237"/>
            <a:chOff x="2359416" y="700156"/>
            <a:chExt cx="4535967" cy="2789237"/>
          </a:xfrm>
        </p:grpSpPr>
        <p:sp>
          <p:nvSpPr>
            <p:cNvPr id="95237" name="AutoShape 8"/>
            <p:cNvSpPr>
              <a:spLocks noChangeArrowheads="1"/>
            </p:cNvSpPr>
            <p:nvPr/>
          </p:nvSpPr>
          <p:spPr bwMode="auto">
            <a:xfrm rot="5400000">
              <a:off x="4361655" y="1584393"/>
              <a:ext cx="990600" cy="1295400"/>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5238" name="Rectangle 9"/>
            <p:cNvSpPr>
              <a:spLocks noChangeArrowheads="1"/>
            </p:cNvSpPr>
            <p:nvPr/>
          </p:nvSpPr>
          <p:spPr bwMode="auto">
            <a:xfrm>
              <a:off x="4550568" y="1173231"/>
              <a:ext cx="608013" cy="15081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5239" name="Line 10"/>
            <p:cNvSpPr>
              <a:spLocks noChangeShapeType="1"/>
            </p:cNvSpPr>
            <p:nvPr/>
          </p:nvSpPr>
          <p:spPr bwMode="auto">
            <a:xfrm>
              <a:off x="3752055" y="2041593"/>
              <a:ext cx="45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5240" name="Line 11"/>
            <p:cNvSpPr>
              <a:spLocks noChangeShapeType="1"/>
            </p:cNvSpPr>
            <p:nvPr/>
          </p:nvSpPr>
          <p:spPr bwMode="auto">
            <a:xfrm flipH="1">
              <a:off x="2777330" y="2041593"/>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5241" name="Line 12"/>
            <p:cNvSpPr>
              <a:spLocks noChangeShapeType="1"/>
            </p:cNvSpPr>
            <p:nvPr/>
          </p:nvSpPr>
          <p:spPr bwMode="auto">
            <a:xfrm>
              <a:off x="3974305" y="1246256"/>
              <a:ext cx="576263"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5242" name="Line 13"/>
            <p:cNvSpPr>
              <a:spLocks noChangeShapeType="1"/>
            </p:cNvSpPr>
            <p:nvPr/>
          </p:nvSpPr>
          <p:spPr bwMode="auto">
            <a:xfrm>
              <a:off x="3977480" y="1257368"/>
              <a:ext cx="3175" cy="784225"/>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5243" name="Line 14"/>
            <p:cNvSpPr>
              <a:spLocks noChangeShapeType="1"/>
            </p:cNvSpPr>
            <p:nvPr/>
          </p:nvSpPr>
          <p:spPr bwMode="auto">
            <a:xfrm>
              <a:off x="5504655" y="2247968"/>
              <a:ext cx="838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5244" name="Line 15"/>
            <p:cNvSpPr>
              <a:spLocks noChangeShapeType="1"/>
            </p:cNvSpPr>
            <p:nvPr/>
          </p:nvSpPr>
          <p:spPr bwMode="auto">
            <a:xfrm>
              <a:off x="5668168" y="1235143"/>
              <a:ext cx="0" cy="1008062"/>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5245" name="Line 16"/>
            <p:cNvSpPr>
              <a:spLocks noChangeShapeType="1"/>
            </p:cNvSpPr>
            <p:nvPr/>
          </p:nvSpPr>
          <p:spPr bwMode="auto">
            <a:xfrm flipV="1">
              <a:off x="5160168" y="1246256"/>
              <a:ext cx="50482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5246" name="Rectangle 17"/>
            <p:cNvSpPr>
              <a:spLocks noChangeArrowheads="1"/>
            </p:cNvSpPr>
            <p:nvPr/>
          </p:nvSpPr>
          <p:spPr bwMode="auto">
            <a:xfrm>
              <a:off x="3904455" y="2727393"/>
              <a:ext cx="152400" cy="533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5247" name="Line 18"/>
            <p:cNvSpPr>
              <a:spLocks noChangeShapeType="1"/>
            </p:cNvSpPr>
            <p:nvPr/>
          </p:nvSpPr>
          <p:spPr bwMode="auto">
            <a:xfrm>
              <a:off x="3980655" y="2498793"/>
              <a:ext cx="0" cy="228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5248" name="Line 19"/>
            <p:cNvSpPr>
              <a:spLocks noChangeShapeType="1"/>
            </p:cNvSpPr>
            <p:nvPr/>
          </p:nvSpPr>
          <p:spPr bwMode="auto">
            <a:xfrm>
              <a:off x="3980655" y="2498793"/>
              <a:ext cx="228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5249" name="Line 20"/>
            <p:cNvSpPr>
              <a:spLocks noChangeShapeType="1"/>
            </p:cNvSpPr>
            <p:nvPr/>
          </p:nvSpPr>
          <p:spPr bwMode="auto">
            <a:xfrm>
              <a:off x="3980655" y="3260793"/>
              <a:ext cx="0" cy="228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5250" name="Line 21"/>
            <p:cNvSpPr>
              <a:spLocks noChangeShapeType="1"/>
            </p:cNvSpPr>
            <p:nvPr/>
          </p:nvSpPr>
          <p:spPr bwMode="auto">
            <a:xfrm>
              <a:off x="3828255" y="3489393"/>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5251" name="Text Box 22"/>
            <p:cNvSpPr txBox="1">
              <a:spLocks noChangeArrowheads="1"/>
            </p:cNvSpPr>
            <p:nvPr/>
          </p:nvSpPr>
          <p:spPr bwMode="auto">
            <a:xfrm>
              <a:off x="4177505" y="2232093"/>
              <a:ext cx="3587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95252" name="Rectangle 23"/>
            <p:cNvSpPr>
              <a:spLocks noChangeArrowheads="1"/>
            </p:cNvSpPr>
            <p:nvPr/>
          </p:nvSpPr>
          <p:spPr bwMode="auto">
            <a:xfrm>
              <a:off x="4214018" y="1693931"/>
              <a:ext cx="2873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95253" name="Rectangle 24"/>
            <p:cNvSpPr>
              <a:spLocks noChangeArrowheads="1"/>
            </p:cNvSpPr>
            <p:nvPr/>
          </p:nvSpPr>
          <p:spPr bwMode="auto">
            <a:xfrm>
              <a:off x="3432968" y="2765493"/>
              <a:ext cx="6096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a:solidFill>
                    <a:schemeClr val="tx2"/>
                  </a:solidFill>
                  <a:latin typeface="Times New Roman" panose="02020603050405020304" pitchFamily="18" charset="0"/>
                  <a:ea typeface="华文行楷" panose="02010800040101010101" pitchFamily="2" charset="-122"/>
                  <a:cs typeface="Times New Roman" panose="02020603050405020304" pitchFamily="18" charset="0"/>
                </a:rPr>
                <a:t>'</a:t>
              </a:r>
              <a:endParaRPr kumimoji="1" lang="en-US" altLang="zh-CN" sz="2400" b="1" baseline="-25000">
                <a:solidFill>
                  <a:schemeClr val="tx2"/>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95254" name="Rectangle 25"/>
            <p:cNvSpPr>
              <a:spLocks noChangeArrowheads="1"/>
            </p:cNvSpPr>
            <p:nvPr/>
          </p:nvSpPr>
          <p:spPr bwMode="auto">
            <a:xfrm>
              <a:off x="4625180" y="700156"/>
              <a:ext cx="6858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95255" name="Line 28"/>
            <p:cNvSpPr>
              <a:spLocks noChangeShapeType="1"/>
            </p:cNvSpPr>
            <p:nvPr/>
          </p:nvSpPr>
          <p:spPr bwMode="auto">
            <a:xfrm>
              <a:off x="3317080" y="2259081"/>
              <a:ext cx="431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256" name="Line 29"/>
            <p:cNvSpPr>
              <a:spLocks noChangeShapeType="1"/>
            </p:cNvSpPr>
            <p:nvPr/>
          </p:nvSpPr>
          <p:spPr bwMode="auto">
            <a:xfrm>
              <a:off x="3317080" y="2043181"/>
              <a:ext cx="215900" cy="2159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257" name="Line 30"/>
            <p:cNvSpPr>
              <a:spLocks noChangeShapeType="1"/>
            </p:cNvSpPr>
            <p:nvPr/>
          </p:nvSpPr>
          <p:spPr bwMode="auto">
            <a:xfrm flipV="1">
              <a:off x="3532980" y="2043181"/>
              <a:ext cx="215900" cy="215900"/>
            </a:xfrm>
            <a:prstGeom prst="line">
              <a:avLst/>
            </a:prstGeom>
            <a:noFill/>
            <a:ln w="1905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258" name="Line 31"/>
            <p:cNvSpPr>
              <a:spLocks noChangeShapeType="1"/>
            </p:cNvSpPr>
            <p:nvPr/>
          </p:nvSpPr>
          <p:spPr bwMode="auto">
            <a:xfrm>
              <a:off x="3532980" y="2270193"/>
              <a:ext cx="0" cy="2159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259" name="Line 32"/>
            <p:cNvSpPr>
              <a:spLocks noChangeShapeType="1"/>
            </p:cNvSpPr>
            <p:nvPr/>
          </p:nvSpPr>
          <p:spPr bwMode="auto">
            <a:xfrm>
              <a:off x="3099593" y="2481331"/>
              <a:ext cx="431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5260" name="Rectangle 33"/>
            <p:cNvSpPr>
              <a:spLocks noChangeArrowheads="1"/>
            </p:cNvSpPr>
            <p:nvPr/>
          </p:nvSpPr>
          <p:spPr bwMode="auto">
            <a:xfrm>
              <a:off x="3328193" y="1655831"/>
              <a:ext cx="6858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T</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95261" name="Line 34"/>
            <p:cNvSpPr>
              <a:spLocks noChangeShapeType="1"/>
            </p:cNvSpPr>
            <p:nvPr/>
          </p:nvSpPr>
          <p:spPr bwMode="auto">
            <a:xfrm>
              <a:off x="3099593" y="2038418"/>
              <a:ext cx="0" cy="43180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262" name="Rectangle 29"/>
            <p:cNvSpPr>
              <a:spLocks noChangeArrowheads="1"/>
            </p:cNvSpPr>
            <p:nvPr/>
          </p:nvSpPr>
          <p:spPr bwMode="auto">
            <a:xfrm>
              <a:off x="6346168" y="1999029"/>
              <a:ext cx="5492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o</a:t>
              </a:r>
            </a:p>
          </p:txBody>
        </p:sp>
        <p:sp>
          <p:nvSpPr>
            <p:cNvPr id="95263" name="Rectangle 29"/>
            <p:cNvSpPr>
              <a:spLocks noChangeArrowheads="1"/>
            </p:cNvSpPr>
            <p:nvPr/>
          </p:nvSpPr>
          <p:spPr bwMode="auto">
            <a:xfrm>
              <a:off x="2359416" y="1802485"/>
              <a:ext cx="5492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a:t>
              </a:r>
            </a:p>
          </p:txBody>
        </p:sp>
      </p:grpSp>
      <p:graphicFrame>
        <p:nvGraphicFramePr>
          <p:cNvPr id="34" name="对象 33"/>
          <p:cNvGraphicFramePr>
            <a:graphicFrameLocks noChangeAspect="1"/>
          </p:cNvGraphicFramePr>
          <p:nvPr>
            <p:extLst>
              <p:ext uri="{D42A27DB-BD31-4B8C-83A1-F6EECF244321}">
                <p14:modId xmlns:p14="http://schemas.microsoft.com/office/powerpoint/2010/main" val="2662848248"/>
              </p:ext>
            </p:extLst>
          </p:nvPr>
        </p:nvGraphicFramePr>
        <p:xfrm>
          <a:off x="4814392" y="4094539"/>
          <a:ext cx="2071687" cy="773113"/>
        </p:xfrm>
        <a:graphic>
          <a:graphicData uri="http://schemas.openxmlformats.org/presentationml/2006/ole">
            <mc:AlternateContent xmlns:mc="http://schemas.openxmlformats.org/markup-compatibility/2006">
              <mc:Choice xmlns:v="urn:schemas-microsoft-com:vml" Requires="v">
                <p:oleObj spid="_x0000_s95363" name="公式" r:id="rId3" imgW="990170" imgH="380835" progId="Equation.3">
                  <p:embed/>
                </p:oleObj>
              </mc:Choice>
              <mc:Fallback>
                <p:oleObj name="公式" r:id="rId3" imgW="990170" imgH="380835" progId="Equation.3">
                  <p:embed/>
                  <p:pic>
                    <p:nvPicPr>
                      <p:cNvPr id="0" name="对象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4392" y="4094539"/>
                        <a:ext cx="2071687"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Rectangle 4">
            <a:extLst>
              <a:ext uri="{FF2B5EF4-FFF2-40B4-BE49-F238E27FC236}">
                <a16:creationId xmlns:a16="http://schemas.microsoft.com/office/drawing/2014/main" id="{8EE45C9C-7710-41A1-A819-C9C51ECF055B}"/>
              </a:ext>
            </a:extLst>
          </p:cNvPr>
          <p:cNvSpPr>
            <a:spLocks noChangeArrowheads="1"/>
          </p:cNvSpPr>
          <p:nvPr/>
        </p:nvSpPr>
        <p:spPr bwMode="auto">
          <a:xfrm>
            <a:off x="330200" y="866775"/>
            <a:ext cx="8489950" cy="523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0000FF"/>
                </a:solidFill>
                <a:latin typeface="Times New Roman" panose="02020603050405020304" pitchFamily="18" charset="0"/>
              </a:rPr>
              <a:t>3 .</a:t>
            </a:r>
            <a:r>
              <a:rPr kumimoji="1" lang="zh-CN" altLang="en-US" sz="2800" b="1">
                <a:solidFill>
                  <a:srgbClr val="0000FF"/>
                </a:solidFill>
                <a:latin typeface="Times New Roman" panose="02020603050405020304" pitchFamily="18" charset="0"/>
              </a:rPr>
              <a:t>乘除运算电路</a:t>
            </a:r>
            <a:endParaRPr kumimoji="1" lang="en-US" altLang="zh-CN" sz="2800" b="1">
              <a:solidFill>
                <a:srgbClr val="0000FF"/>
              </a:solidFill>
              <a:latin typeface="Times New Roman" panose="02020603050405020304" pitchFamily="18" charset="0"/>
            </a:endParaRPr>
          </a:p>
        </p:txBody>
      </p:sp>
      <p:sp>
        <p:nvSpPr>
          <p:cNvPr id="35" name="Rectangle 4">
            <a:extLst>
              <a:ext uri="{FF2B5EF4-FFF2-40B4-BE49-F238E27FC236}">
                <a16:creationId xmlns:a16="http://schemas.microsoft.com/office/drawing/2014/main" id="{3C163306-291A-42F0-A810-71861BB5950D}"/>
              </a:ext>
            </a:extLst>
          </p:cNvPr>
          <p:cNvSpPr>
            <a:spLocks noChangeArrowheads="1"/>
          </p:cNvSpPr>
          <p:nvPr/>
        </p:nvSpPr>
        <p:spPr bwMode="auto">
          <a:xfrm>
            <a:off x="330200" y="1433513"/>
            <a:ext cx="8489950" cy="5222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dirty="0">
                <a:solidFill>
                  <a:schemeClr val="tx2"/>
                </a:solidFill>
                <a:latin typeface="Times New Roman" panose="02020603050405020304" pitchFamily="18" charset="0"/>
              </a:rPr>
              <a:t>(1)</a:t>
            </a:r>
            <a:r>
              <a:rPr kumimoji="1" lang="zh-CN" altLang="en-US" sz="2800" b="1" dirty="0">
                <a:solidFill>
                  <a:schemeClr val="tx2"/>
                </a:solidFill>
                <a:latin typeface="Times New Roman" panose="02020603050405020304" pitchFamily="18" charset="0"/>
              </a:rPr>
              <a:t>对数、指数运算电路</a:t>
            </a:r>
          </a:p>
        </p:txBody>
      </p:sp>
    </p:spTree>
  </p:cSld>
  <p:clrMapOvr>
    <a:masterClrMapping/>
  </p:clrMapOvr>
  <p:transition spd="slow">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11">
            <a:extLst>
              <a:ext uri="{FF2B5EF4-FFF2-40B4-BE49-F238E27FC236}">
                <a16:creationId xmlns:a16="http://schemas.microsoft.com/office/drawing/2014/main" id="{A56ABDCE-4CA2-40A8-A05D-EDF9B24AA127}"/>
              </a:ext>
            </a:extLst>
          </p:cNvPr>
          <p:cNvSpPr>
            <a:spLocks noChangeArrowheads="1"/>
          </p:cNvSpPr>
          <p:nvPr/>
        </p:nvSpPr>
        <p:spPr bwMode="auto">
          <a:xfrm>
            <a:off x="323850" y="1329504"/>
            <a:ext cx="84931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ct val="50000"/>
              </a:spcAft>
              <a:buClr>
                <a:srgbClr val="FF0000"/>
              </a:buClr>
            </a:pPr>
            <a:r>
              <a:rPr kumimoji="1" lang="zh-CN" altLang="en-US" sz="2400" b="1" dirty="0">
                <a:solidFill>
                  <a:schemeClr val="tx2"/>
                </a:solidFill>
                <a:latin typeface="Times New Roman" panose="02020603050405020304" pitchFamily="18" charset="0"/>
              </a:rPr>
              <a:t>②对数运算电路</a:t>
            </a:r>
          </a:p>
        </p:txBody>
      </p:sp>
      <p:grpSp>
        <p:nvGrpSpPr>
          <p:cNvPr id="35" name="组合 34">
            <a:extLst>
              <a:ext uri="{FF2B5EF4-FFF2-40B4-BE49-F238E27FC236}">
                <a16:creationId xmlns:a16="http://schemas.microsoft.com/office/drawing/2014/main" id="{E55B5777-C1E9-4D95-8B79-526F8A01F457}"/>
              </a:ext>
            </a:extLst>
          </p:cNvPr>
          <p:cNvGrpSpPr>
            <a:grpSpLocks/>
          </p:cNvGrpSpPr>
          <p:nvPr/>
        </p:nvGrpSpPr>
        <p:grpSpPr bwMode="auto">
          <a:xfrm>
            <a:off x="1147762" y="1861071"/>
            <a:ext cx="4695825" cy="2641600"/>
            <a:chOff x="2081216" y="2201878"/>
            <a:chExt cx="4696183" cy="2641600"/>
          </a:xfrm>
        </p:grpSpPr>
        <p:sp>
          <p:nvSpPr>
            <p:cNvPr id="36" name="AutoShape 43">
              <a:extLst>
                <a:ext uri="{FF2B5EF4-FFF2-40B4-BE49-F238E27FC236}">
                  <a16:creationId xmlns:a16="http://schemas.microsoft.com/office/drawing/2014/main" id="{6CFB6DF3-178A-4CEA-B3C2-F342F8A74DB2}"/>
                </a:ext>
              </a:extLst>
            </p:cNvPr>
            <p:cNvSpPr>
              <a:spLocks noChangeArrowheads="1"/>
            </p:cNvSpPr>
            <p:nvPr/>
          </p:nvSpPr>
          <p:spPr bwMode="auto">
            <a:xfrm rot="5400000">
              <a:off x="4238625" y="2938478"/>
              <a:ext cx="990600" cy="1295400"/>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37" name="Rectangle 44">
              <a:extLst>
                <a:ext uri="{FF2B5EF4-FFF2-40B4-BE49-F238E27FC236}">
                  <a16:creationId xmlns:a16="http://schemas.microsoft.com/office/drawing/2014/main" id="{DF34B585-2594-40D3-87F8-2246F36C717F}"/>
                </a:ext>
              </a:extLst>
            </p:cNvPr>
            <p:cNvSpPr>
              <a:spLocks noChangeArrowheads="1"/>
            </p:cNvSpPr>
            <p:nvPr/>
          </p:nvSpPr>
          <p:spPr bwMode="auto">
            <a:xfrm>
              <a:off x="3019425" y="3319478"/>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38" name="Line 45">
              <a:extLst>
                <a:ext uri="{FF2B5EF4-FFF2-40B4-BE49-F238E27FC236}">
                  <a16:creationId xmlns:a16="http://schemas.microsoft.com/office/drawing/2014/main" id="{FB4D1392-2587-4AAF-8386-965A3849878E}"/>
                </a:ext>
              </a:extLst>
            </p:cNvPr>
            <p:cNvSpPr>
              <a:spLocks noChangeShapeType="1"/>
            </p:cNvSpPr>
            <p:nvPr/>
          </p:nvSpPr>
          <p:spPr bwMode="auto">
            <a:xfrm>
              <a:off x="3629025" y="3395678"/>
              <a:ext cx="45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 name="Line 46">
              <a:extLst>
                <a:ext uri="{FF2B5EF4-FFF2-40B4-BE49-F238E27FC236}">
                  <a16:creationId xmlns:a16="http://schemas.microsoft.com/office/drawing/2014/main" id="{D262BB90-A6CD-4E51-87E7-7C9944910B57}"/>
                </a:ext>
              </a:extLst>
            </p:cNvPr>
            <p:cNvSpPr>
              <a:spLocks noChangeShapeType="1"/>
            </p:cNvSpPr>
            <p:nvPr/>
          </p:nvSpPr>
          <p:spPr bwMode="auto">
            <a:xfrm flipH="1">
              <a:off x="2486025" y="3395678"/>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Line 47">
              <a:extLst>
                <a:ext uri="{FF2B5EF4-FFF2-40B4-BE49-F238E27FC236}">
                  <a16:creationId xmlns:a16="http://schemas.microsoft.com/office/drawing/2014/main" id="{A2E827CA-A248-4277-B833-6797EF62CB8F}"/>
                </a:ext>
              </a:extLst>
            </p:cNvPr>
            <p:cNvSpPr>
              <a:spLocks noChangeShapeType="1"/>
            </p:cNvSpPr>
            <p:nvPr/>
          </p:nvSpPr>
          <p:spPr bwMode="auto">
            <a:xfrm>
              <a:off x="3854450" y="2600341"/>
              <a:ext cx="64928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 name="Line 48">
              <a:extLst>
                <a:ext uri="{FF2B5EF4-FFF2-40B4-BE49-F238E27FC236}">
                  <a16:creationId xmlns:a16="http://schemas.microsoft.com/office/drawing/2014/main" id="{6D0AA70B-E992-43C0-A319-48F2E6E5F043}"/>
                </a:ext>
              </a:extLst>
            </p:cNvPr>
            <p:cNvSpPr>
              <a:spLocks noChangeShapeType="1"/>
            </p:cNvSpPr>
            <p:nvPr/>
          </p:nvSpPr>
          <p:spPr bwMode="auto">
            <a:xfrm>
              <a:off x="3854450" y="2611453"/>
              <a:ext cx="3175" cy="784225"/>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 name="Line 49">
              <a:extLst>
                <a:ext uri="{FF2B5EF4-FFF2-40B4-BE49-F238E27FC236}">
                  <a16:creationId xmlns:a16="http://schemas.microsoft.com/office/drawing/2014/main" id="{64717B7F-DDC3-4B9F-AE20-F46E455F4E8E}"/>
                </a:ext>
              </a:extLst>
            </p:cNvPr>
            <p:cNvSpPr>
              <a:spLocks noChangeShapeType="1"/>
            </p:cNvSpPr>
            <p:nvPr/>
          </p:nvSpPr>
          <p:spPr bwMode="auto">
            <a:xfrm>
              <a:off x="5381625" y="3602053"/>
              <a:ext cx="838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 name="Line 50">
              <a:extLst>
                <a:ext uri="{FF2B5EF4-FFF2-40B4-BE49-F238E27FC236}">
                  <a16:creationId xmlns:a16="http://schemas.microsoft.com/office/drawing/2014/main" id="{568F1F2B-0CC6-46C1-B121-301C58216A94}"/>
                </a:ext>
              </a:extLst>
            </p:cNvPr>
            <p:cNvSpPr>
              <a:spLocks noChangeShapeType="1"/>
            </p:cNvSpPr>
            <p:nvPr/>
          </p:nvSpPr>
          <p:spPr bwMode="auto">
            <a:xfrm>
              <a:off x="5545138" y="2589228"/>
              <a:ext cx="0" cy="100806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 name="Line 51">
              <a:extLst>
                <a:ext uri="{FF2B5EF4-FFF2-40B4-BE49-F238E27FC236}">
                  <a16:creationId xmlns:a16="http://schemas.microsoft.com/office/drawing/2014/main" id="{A25C68C5-EA8B-4393-9E4B-CB93487364BE}"/>
                </a:ext>
              </a:extLst>
            </p:cNvPr>
            <p:cNvSpPr>
              <a:spLocks noChangeShapeType="1"/>
            </p:cNvSpPr>
            <p:nvPr/>
          </p:nvSpPr>
          <p:spPr bwMode="auto">
            <a:xfrm>
              <a:off x="4924425" y="2600341"/>
              <a:ext cx="609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 name="Rectangle 52">
              <a:extLst>
                <a:ext uri="{FF2B5EF4-FFF2-40B4-BE49-F238E27FC236}">
                  <a16:creationId xmlns:a16="http://schemas.microsoft.com/office/drawing/2014/main" id="{5AF8AA47-0B6B-4DD0-82A7-3E9F7271772C}"/>
                </a:ext>
              </a:extLst>
            </p:cNvPr>
            <p:cNvSpPr>
              <a:spLocks noChangeArrowheads="1"/>
            </p:cNvSpPr>
            <p:nvPr/>
          </p:nvSpPr>
          <p:spPr bwMode="auto">
            <a:xfrm>
              <a:off x="3781425" y="4081478"/>
              <a:ext cx="152400" cy="533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46" name="Line 53">
              <a:extLst>
                <a:ext uri="{FF2B5EF4-FFF2-40B4-BE49-F238E27FC236}">
                  <a16:creationId xmlns:a16="http://schemas.microsoft.com/office/drawing/2014/main" id="{D81E8BD7-6EA0-4FC4-9892-B9153A5A5B87}"/>
                </a:ext>
              </a:extLst>
            </p:cNvPr>
            <p:cNvSpPr>
              <a:spLocks noChangeShapeType="1"/>
            </p:cNvSpPr>
            <p:nvPr/>
          </p:nvSpPr>
          <p:spPr bwMode="auto">
            <a:xfrm>
              <a:off x="3857625" y="3852878"/>
              <a:ext cx="0" cy="228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 name="Line 54">
              <a:extLst>
                <a:ext uri="{FF2B5EF4-FFF2-40B4-BE49-F238E27FC236}">
                  <a16:creationId xmlns:a16="http://schemas.microsoft.com/office/drawing/2014/main" id="{E3C9625D-AD37-408D-9D11-FDA8AE85109B}"/>
                </a:ext>
              </a:extLst>
            </p:cNvPr>
            <p:cNvSpPr>
              <a:spLocks noChangeShapeType="1"/>
            </p:cNvSpPr>
            <p:nvPr/>
          </p:nvSpPr>
          <p:spPr bwMode="auto">
            <a:xfrm>
              <a:off x="3857625" y="3852878"/>
              <a:ext cx="228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 name="Line 55">
              <a:extLst>
                <a:ext uri="{FF2B5EF4-FFF2-40B4-BE49-F238E27FC236}">
                  <a16:creationId xmlns:a16="http://schemas.microsoft.com/office/drawing/2014/main" id="{0E9C5ABE-F07B-4FF1-B620-0ADFF4FABC6E}"/>
                </a:ext>
              </a:extLst>
            </p:cNvPr>
            <p:cNvSpPr>
              <a:spLocks noChangeShapeType="1"/>
            </p:cNvSpPr>
            <p:nvPr/>
          </p:nvSpPr>
          <p:spPr bwMode="auto">
            <a:xfrm>
              <a:off x="3857625" y="4614878"/>
              <a:ext cx="0" cy="228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 name="Line 56">
              <a:extLst>
                <a:ext uri="{FF2B5EF4-FFF2-40B4-BE49-F238E27FC236}">
                  <a16:creationId xmlns:a16="http://schemas.microsoft.com/office/drawing/2014/main" id="{340EDA61-6FF8-4609-8E83-F56FD014404F}"/>
                </a:ext>
              </a:extLst>
            </p:cNvPr>
            <p:cNvSpPr>
              <a:spLocks noChangeShapeType="1"/>
            </p:cNvSpPr>
            <p:nvPr/>
          </p:nvSpPr>
          <p:spPr bwMode="auto">
            <a:xfrm>
              <a:off x="3705225" y="4843478"/>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 name="Text Box 57">
              <a:extLst>
                <a:ext uri="{FF2B5EF4-FFF2-40B4-BE49-F238E27FC236}">
                  <a16:creationId xmlns:a16="http://schemas.microsoft.com/office/drawing/2014/main" id="{8C73EE21-D4C1-4BCD-A783-01098BB8EFCA}"/>
                </a:ext>
              </a:extLst>
            </p:cNvPr>
            <p:cNvSpPr txBox="1">
              <a:spLocks noChangeArrowheads="1"/>
            </p:cNvSpPr>
            <p:nvPr/>
          </p:nvSpPr>
          <p:spPr bwMode="auto">
            <a:xfrm>
              <a:off x="4054475" y="3586178"/>
              <a:ext cx="3587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51" name="Rectangle 58">
              <a:extLst>
                <a:ext uri="{FF2B5EF4-FFF2-40B4-BE49-F238E27FC236}">
                  <a16:creationId xmlns:a16="http://schemas.microsoft.com/office/drawing/2014/main" id="{160EED18-26DC-4066-9D97-9D30EBCFFAB8}"/>
                </a:ext>
              </a:extLst>
            </p:cNvPr>
            <p:cNvSpPr>
              <a:spLocks noChangeArrowheads="1"/>
            </p:cNvSpPr>
            <p:nvPr/>
          </p:nvSpPr>
          <p:spPr bwMode="auto">
            <a:xfrm>
              <a:off x="4090988" y="3009916"/>
              <a:ext cx="2873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52" name="Rectangle 59">
              <a:extLst>
                <a:ext uri="{FF2B5EF4-FFF2-40B4-BE49-F238E27FC236}">
                  <a16:creationId xmlns:a16="http://schemas.microsoft.com/office/drawing/2014/main" id="{355AA80C-3755-4EEE-9D79-1A798D91C3CD}"/>
                </a:ext>
              </a:extLst>
            </p:cNvPr>
            <p:cNvSpPr>
              <a:spLocks noChangeArrowheads="1"/>
            </p:cNvSpPr>
            <p:nvPr/>
          </p:nvSpPr>
          <p:spPr bwMode="auto">
            <a:xfrm>
              <a:off x="3338513" y="4110053"/>
              <a:ext cx="609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a:solidFill>
                    <a:schemeClr val="tx2"/>
                  </a:solidFill>
                  <a:latin typeface="Times New Roman" panose="02020603050405020304" pitchFamily="18" charset="0"/>
                  <a:ea typeface="华文行楷" panose="02010800040101010101" pitchFamily="2" charset="-122"/>
                  <a:cs typeface="Times New Roman" panose="02020603050405020304" pitchFamily="18" charset="0"/>
                </a:rPr>
                <a:t>'</a:t>
              </a:r>
              <a:endParaRPr kumimoji="1" lang="en-US" altLang="zh-CN" sz="2400" b="1" baseline="-25000">
                <a:solidFill>
                  <a:schemeClr val="tx2"/>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53" name="Rectangle 60">
              <a:extLst>
                <a:ext uri="{FF2B5EF4-FFF2-40B4-BE49-F238E27FC236}">
                  <a16:creationId xmlns:a16="http://schemas.microsoft.com/office/drawing/2014/main" id="{4AF9133E-2802-4482-A0EB-74E4E288634C}"/>
                </a:ext>
              </a:extLst>
            </p:cNvPr>
            <p:cNvSpPr>
              <a:spLocks noChangeArrowheads="1"/>
            </p:cNvSpPr>
            <p:nvPr/>
          </p:nvSpPr>
          <p:spPr bwMode="auto">
            <a:xfrm>
              <a:off x="3105150" y="2851166"/>
              <a:ext cx="5413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54" name="Line 63">
              <a:extLst>
                <a:ext uri="{FF2B5EF4-FFF2-40B4-BE49-F238E27FC236}">
                  <a16:creationId xmlns:a16="http://schemas.microsoft.com/office/drawing/2014/main" id="{A30DD7E2-F9E9-4BE4-8B3D-7541202046E6}"/>
                </a:ext>
              </a:extLst>
            </p:cNvPr>
            <p:cNvSpPr>
              <a:spLocks noChangeShapeType="1"/>
            </p:cNvSpPr>
            <p:nvPr/>
          </p:nvSpPr>
          <p:spPr bwMode="auto">
            <a:xfrm>
              <a:off x="4503738" y="2816241"/>
              <a:ext cx="431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5" name="Line 64">
              <a:extLst>
                <a:ext uri="{FF2B5EF4-FFF2-40B4-BE49-F238E27FC236}">
                  <a16:creationId xmlns:a16="http://schemas.microsoft.com/office/drawing/2014/main" id="{3063A201-4701-4070-B47C-11A08076B668}"/>
                </a:ext>
              </a:extLst>
            </p:cNvPr>
            <p:cNvSpPr>
              <a:spLocks noChangeShapeType="1"/>
            </p:cNvSpPr>
            <p:nvPr/>
          </p:nvSpPr>
          <p:spPr bwMode="auto">
            <a:xfrm>
              <a:off x="4503738" y="2600341"/>
              <a:ext cx="215900" cy="2159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 name="Line 65">
              <a:extLst>
                <a:ext uri="{FF2B5EF4-FFF2-40B4-BE49-F238E27FC236}">
                  <a16:creationId xmlns:a16="http://schemas.microsoft.com/office/drawing/2014/main" id="{97AB0909-7819-4371-809C-F95DF4923466}"/>
                </a:ext>
              </a:extLst>
            </p:cNvPr>
            <p:cNvSpPr>
              <a:spLocks noChangeShapeType="1"/>
            </p:cNvSpPr>
            <p:nvPr/>
          </p:nvSpPr>
          <p:spPr bwMode="auto">
            <a:xfrm flipV="1">
              <a:off x="4719638" y="2600341"/>
              <a:ext cx="215900" cy="215900"/>
            </a:xfrm>
            <a:prstGeom prst="line">
              <a:avLst/>
            </a:prstGeom>
            <a:noFill/>
            <a:ln w="1905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7" name="Line 66">
              <a:extLst>
                <a:ext uri="{FF2B5EF4-FFF2-40B4-BE49-F238E27FC236}">
                  <a16:creationId xmlns:a16="http://schemas.microsoft.com/office/drawing/2014/main" id="{F1A32A6E-8E99-4610-B059-54423CAFDF55}"/>
                </a:ext>
              </a:extLst>
            </p:cNvPr>
            <p:cNvSpPr>
              <a:spLocks noChangeShapeType="1"/>
            </p:cNvSpPr>
            <p:nvPr/>
          </p:nvSpPr>
          <p:spPr bwMode="auto">
            <a:xfrm>
              <a:off x="4719638" y="2827353"/>
              <a:ext cx="0" cy="2159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8" name="Line 67">
              <a:extLst>
                <a:ext uri="{FF2B5EF4-FFF2-40B4-BE49-F238E27FC236}">
                  <a16:creationId xmlns:a16="http://schemas.microsoft.com/office/drawing/2014/main" id="{FD61A8DF-5F3A-44A9-98EA-D5C8BF55EC13}"/>
                </a:ext>
              </a:extLst>
            </p:cNvPr>
            <p:cNvSpPr>
              <a:spLocks noChangeShapeType="1"/>
            </p:cNvSpPr>
            <p:nvPr/>
          </p:nvSpPr>
          <p:spPr bwMode="auto">
            <a:xfrm>
              <a:off x="4575175" y="3043253"/>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 name="Rectangle 68">
              <a:extLst>
                <a:ext uri="{FF2B5EF4-FFF2-40B4-BE49-F238E27FC236}">
                  <a16:creationId xmlns:a16="http://schemas.microsoft.com/office/drawing/2014/main" id="{4659952D-F93E-49DE-A905-86ED2F5E1FF0}"/>
                </a:ext>
              </a:extLst>
            </p:cNvPr>
            <p:cNvSpPr>
              <a:spLocks noChangeArrowheads="1"/>
            </p:cNvSpPr>
            <p:nvPr/>
          </p:nvSpPr>
          <p:spPr bwMode="auto">
            <a:xfrm>
              <a:off x="4514850" y="2201878"/>
              <a:ext cx="685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T</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60" name="Rectangle 29">
              <a:extLst>
                <a:ext uri="{FF2B5EF4-FFF2-40B4-BE49-F238E27FC236}">
                  <a16:creationId xmlns:a16="http://schemas.microsoft.com/office/drawing/2014/main" id="{D779DC58-187B-4960-8467-E8FFEC0D15F3}"/>
                </a:ext>
              </a:extLst>
            </p:cNvPr>
            <p:cNvSpPr>
              <a:spLocks noChangeArrowheads="1"/>
            </p:cNvSpPr>
            <p:nvPr/>
          </p:nvSpPr>
          <p:spPr bwMode="auto">
            <a:xfrm>
              <a:off x="6228184" y="3353885"/>
              <a:ext cx="5492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o</a:t>
              </a:r>
            </a:p>
          </p:txBody>
        </p:sp>
        <p:sp>
          <p:nvSpPr>
            <p:cNvPr id="61" name="Rectangle 29">
              <a:extLst>
                <a:ext uri="{FF2B5EF4-FFF2-40B4-BE49-F238E27FC236}">
                  <a16:creationId xmlns:a16="http://schemas.microsoft.com/office/drawing/2014/main" id="{5770D4AB-5AE5-4AE1-9373-C5122996A23B}"/>
                </a:ext>
              </a:extLst>
            </p:cNvPr>
            <p:cNvSpPr>
              <a:spLocks noChangeArrowheads="1"/>
            </p:cNvSpPr>
            <p:nvPr/>
          </p:nvSpPr>
          <p:spPr bwMode="auto">
            <a:xfrm>
              <a:off x="2081216" y="3140388"/>
              <a:ext cx="5492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a:t>
              </a:r>
            </a:p>
          </p:txBody>
        </p:sp>
      </p:grpSp>
      <p:graphicFrame>
        <p:nvGraphicFramePr>
          <p:cNvPr id="62" name="对象 61">
            <a:extLst>
              <a:ext uri="{FF2B5EF4-FFF2-40B4-BE49-F238E27FC236}">
                <a16:creationId xmlns:a16="http://schemas.microsoft.com/office/drawing/2014/main" id="{FB0C10DE-BC11-48C5-8F87-A6B077BFD1F2}"/>
              </a:ext>
            </a:extLst>
          </p:cNvPr>
          <p:cNvGraphicFramePr>
            <a:graphicFrameLocks noChangeAspect="1"/>
          </p:cNvGraphicFramePr>
          <p:nvPr>
            <p:extLst>
              <p:ext uri="{D42A27DB-BD31-4B8C-83A1-F6EECF244321}">
                <p14:modId xmlns:p14="http://schemas.microsoft.com/office/powerpoint/2010/main" val="2690699562"/>
              </p:ext>
            </p:extLst>
          </p:nvPr>
        </p:nvGraphicFramePr>
        <p:xfrm>
          <a:off x="6054725" y="2270646"/>
          <a:ext cx="2763837" cy="1057275"/>
        </p:xfrm>
        <a:graphic>
          <a:graphicData uri="http://schemas.openxmlformats.org/presentationml/2006/ole">
            <mc:AlternateContent xmlns:mc="http://schemas.openxmlformats.org/markup-compatibility/2006">
              <mc:Choice xmlns:v="urn:schemas-microsoft-com:vml" Requires="v">
                <p:oleObj spid="_x0000_s155652" name="公式" r:id="rId3" imgW="1320227" imgH="520474" progId="Equation.3">
                  <p:embed/>
                </p:oleObj>
              </mc:Choice>
              <mc:Fallback>
                <p:oleObj name="公式" r:id="rId3" imgW="1320227" imgH="520474" progId="Equation.3">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725" y="2270646"/>
                        <a:ext cx="2763837"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10916923"/>
      </p:ext>
    </p:extLst>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4"/>
          <p:cNvSpPr>
            <a:spLocks noChangeArrowheads="1"/>
          </p:cNvSpPr>
          <p:nvPr/>
        </p:nvSpPr>
        <p:spPr bwMode="auto">
          <a:xfrm>
            <a:off x="330200" y="781050"/>
            <a:ext cx="8489950" cy="523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chemeClr val="tx2"/>
                </a:solidFill>
                <a:latin typeface="Times New Roman" panose="02020603050405020304" pitchFamily="18" charset="0"/>
              </a:rPr>
              <a:t>(2) </a:t>
            </a:r>
            <a:r>
              <a:rPr kumimoji="1" lang="zh-CN" altLang="en-US" sz="2800" b="1">
                <a:solidFill>
                  <a:schemeClr val="tx2"/>
                </a:solidFill>
                <a:latin typeface="Times New Roman" panose="02020603050405020304" pitchFamily="18" charset="0"/>
              </a:rPr>
              <a:t>乘法运算电路和模拟乘法器</a:t>
            </a:r>
          </a:p>
        </p:txBody>
      </p:sp>
      <p:sp>
        <p:nvSpPr>
          <p:cNvPr id="3" name="Rectangle 11"/>
          <p:cNvSpPr>
            <a:spLocks noChangeArrowheads="1"/>
          </p:cNvSpPr>
          <p:nvPr/>
        </p:nvSpPr>
        <p:spPr bwMode="auto">
          <a:xfrm>
            <a:off x="323850" y="1528763"/>
            <a:ext cx="4895850" cy="212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ct val="50000"/>
              </a:spcAft>
              <a:buClr>
                <a:srgbClr val="FF0000"/>
              </a:buClr>
            </a:pPr>
            <a:r>
              <a:rPr kumimoji="1" lang="zh-CN" altLang="en-US" sz="2400" b="1">
                <a:solidFill>
                  <a:schemeClr val="tx2"/>
                </a:solidFill>
                <a:latin typeface="Times New Roman" panose="02020603050405020304" pitchFamily="18" charset="0"/>
              </a:rPr>
              <a:t>①乘法运算电路</a:t>
            </a:r>
          </a:p>
          <a:p>
            <a:pPr lvl="1" eaLnBrk="1" hangingPunct="1">
              <a:spcAft>
                <a:spcPct val="50000"/>
              </a:spcAft>
              <a:buClr>
                <a:srgbClr val="FF0000"/>
              </a:buClr>
              <a:buFont typeface="Wingdings" panose="05000000000000000000" pitchFamily="2" charset="2"/>
              <a:buChar char="Ø"/>
            </a:pPr>
            <a:r>
              <a:rPr kumimoji="1" lang="zh-CN" altLang="en-US" sz="2400" b="1">
                <a:solidFill>
                  <a:schemeClr val="tx2"/>
                </a:solidFill>
                <a:latin typeface="Times New Roman" panose="02020603050405020304" pitchFamily="18" charset="0"/>
              </a:rPr>
              <a:t>两个对数运算电路</a:t>
            </a:r>
            <a:endParaRPr kumimoji="1" lang="en-US" altLang="zh-CN" sz="2400" b="1">
              <a:solidFill>
                <a:schemeClr val="tx2"/>
              </a:solidFill>
              <a:latin typeface="Times New Roman" panose="02020603050405020304" pitchFamily="18" charset="0"/>
            </a:endParaRPr>
          </a:p>
          <a:p>
            <a:pPr lvl="1" eaLnBrk="1" hangingPunct="1">
              <a:spcAft>
                <a:spcPct val="50000"/>
              </a:spcAft>
              <a:buClr>
                <a:srgbClr val="FF0000"/>
              </a:buClr>
              <a:buFont typeface="Wingdings" panose="05000000000000000000" pitchFamily="2" charset="2"/>
              <a:buChar char="Ø"/>
            </a:pPr>
            <a:r>
              <a:rPr kumimoji="1" lang="zh-CN" altLang="en-US" sz="2400" b="1">
                <a:solidFill>
                  <a:schemeClr val="tx2"/>
                </a:solidFill>
                <a:latin typeface="Times New Roman" panose="02020603050405020304" pitchFamily="18" charset="0"/>
              </a:rPr>
              <a:t>反相输入加法运算电路</a:t>
            </a:r>
            <a:endParaRPr kumimoji="1" lang="en-US" altLang="zh-CN" sz="2400" b="1">
              <a:solidFill>
                <a:schemeClr val="tx2"/>
              </a:solidFill>
              <a:latin typeface="Times New Roman" panose="02020603050405020304" pitchFamily="18" charset="0"/>
            </a:endParaRPr>
          </a:p>
          <a:p>
            <a:pPr lvl="1" eaLnBrk="1" hangingPunct="1">
              <a:spcAft>
                <a:spcPct val="50000"/>
              </a:spcAft>
              <a:buClr>
                <a:srgbClr val="FF0000"/>
              </a:buClr>
              <a:buFont typeface="Wingdings" panose="05000000000000000000" pitchFamily="2" charset="2"/>
              <a:buChar char="Ø"/>
            </a:pPr>
            <a:r>
              <a:rPr kumimoji="1" lang="zh-CN" altLang="en-US" sz="2400" b="1">
                <a:solidFill>
                  <a:schemeClr val="tx2"/>
                </a:solidFill>
                <a:latin typeface="Times New Roman" panose="02020603050405020304" pitchFamily="18" charset="0"/>
              </a:rPr>
              <a:t>指数运算电路</a:t>
            </a:r>
            <a:endParaRPr kumimoji="1" lang="en-US" altLang="zh-CN" sz="2400" b="1">
              <a:solidFill>
                <a:schemeClr val="tx2"/>
              </a:solidFill>
              <a:latin typeface="Times New Roman" panose="02020603050405020304" pitchFamily="18" charset="0"/>
            </a:endParaRPr>
          </a:p>
        </p:txBody>
      </p:sp>
    </p:spTree>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282" name="组合 1"/>
          <p:cNvGrpSpPr>
            <a:grpSpLocks/>
          </p:cNvGrpSpPr>
          <p:nvPr/>
        </p:nvGrpSpPr>
        <p:grpSpPr bwMode="auto">
          <a:xfrm>
            <a:off x="539750" y="700088"/>
            <a:ext cx="8208963" cy="4125912"/>
            <a:chOff x="683568" y="1337782"/>
            <a:chExt cx="7877453" cy="3694749"/>
          </a:xfrm>
        </p:grpSpPr>
        <p:sp>
          <p:nvSpPr>
            <p:cNvPr id="97286" name="AutoShape 5"/>
            <p:cNvSpPr>
              <a:spLocks noChangeArrowheads="1"/>
            </p:cNvSpPr>
            <p:nvPr/>
          </p:nvSpPr>
          <p:spPr bwMode="auto">
            <a:xfrm rot="5400000">
              <a:off x="2433980" y="1954815"/>
              <a:ext cx="712044" cy="928321"/>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7287" name="Rectangle 6"/>
            <p:cNvSpPr>
              <a:spLocks noChangeArrowheads="1"/>
            </p:cNvSpPr>
            <p:nvPr/>
          </p:nvSpPr>
          <p:spPr bwMode="auto">
            <a:xfrm>
              <a:off x="1560529" y="2228005"/>
              <a:ext cx="436532" cy="107761"/>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7288" name="Line 7"/>
            <p:cNvSpPr>
              <a:spLocks noChangeShapeType="1"/>
            </p:cNvSpPr>
            <p:nvPr/>
          </p:nvSpPr>
          <p:spPr bwMode="auto">
            <a:xfrm>
              <a:off x="1998442" y="2282568"/>
              <a:ext cx="32739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289" name="Line 8"/>
            <p:cNvSpPr>
              <a:spLocks noChangeShapeType="1"/>
            </p:cNvSpPr>
            <p:nvPr/>
          </p:nvSpPr>
          <p:spPr bwMode="auto">
            <a:xfrm flipH="1">
              <a:off x="1179254" y="2282568"/>
              <a:ext cx="38127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290" name="Line 9"/>
            <p:cNvSpPr>
              <a:spLocks noChangeShapeType="1"/>
            </p:cNvSpPr>
            <p:nvPr/>
          </p:nvSpPr>
          <p:spPr bwMode="auto">
            <a:xfrm>
              <a:off x="2158688" y="1711023"/>
              <a:ext cx="465542"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291" name="Line 10"/>
            <p:cNvSpPr>
              <a:spLocks noChangeShapeType="1"/>
            </p:cNvSpPr>
            <p:nvPr/>
          </p:nvSpPr>
          <p:spPr bwMode="auto">
            <a:xfrm>
              <a:off x="2158688" y="1719208"/>
              <a:ext cx="2763" cy="56336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292" name="Line 11"/>
            <p:cNvSpPr>
              <a:spLocks noChangeShapeType="1"/>
            </p:cNvSpPr>
            <p:nvPr/>
          </p:nvSpPr>
          <p:spPr bwMode="auto">
            <a:xfrm flipV="1">
              <a:off x="3215482" y="2424431"/>
              <a:ext cx="50145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293" name="Line 12"/>
            <p:cNvSpPr>
              <a:spLocks noChangeShapeType="1"/>
            </p:cNvSpPr>
            <p:nvPr/>
          </p:nvSpPr>
          <p:spPr bwMode="auto">
            <a:xfrm>
              <a:off x="3370202" y="1702839"/>
              <a:ext cx="0" cy="724321"/>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294" name="Line 13"/>
            <p:cNvSpPr>
              <a:spLocks noChangeShapeType="1"/>
            </p:cNvSpPr>
            <p:nvPr/>
          </p:nvSpPr>
          <p:spPr bwMode="auto">
            <a:xfrm>
              <a:off x="2925382" y="1711023"/>
              <a:ext cx="437913"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295" name="Rectangle 14"/>
            <p:cNvSpPr>
              <a:spLocks noChangeArrowheads="1"/>
            </p:cNvSpPr>
            <p:nvPr/>
          </p:nvSpPr>
          <p:spPr bwMode="auto">
            <a:xfrm>
              <a:off x="2107575" y="2774997"/>
              <a:ext cx="109133" cy="384667"/>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7296" name="Line 15"/>
            <p:cNvSpPr>
              <a:spLocks noChangeShapeType="1"/>
            </p:cNvSpPr>
            <p:nvPr/>
          </p:nvSpPr>
          <p:spPr bwMode="auto">
            <a:xfrm>
              <a:off x="2161451" y="2611309"/>
              <a:ext cx="0" cy="1636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297" name="Line 16"/>
            <p:cNvSpPr>
              <a:spLocks noChangeShapeType="1"/>
            </p:cNvSpPr>
            <p:nvPr/>
          </p:nvSpPr>
          <p:spPr bwMode="auto">
            <a:xfrm>
              <a:off x="2161451" y="2611309"/>
              <a:ext cx="16439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298" name="Line 17"/>
            <p:cNvSpPr>
              <a:spLocks noChangeShapeType="1"/>
            </p:cNvSpPr>
            <p:nvPr/>
          </p:nvSpPr>
          <p:spPr bwMode="auto">
            <a:xfrm>
              <a:off x="2161451" y="3159664"/>
              <a:ext cx="0" cy="1636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299" name="Line 18"/>
            <p:cNvSpPr>
              <a:spLocks noChangeShapeType="1"/>
            </p:cNvSpPr>
            <p:nvPr/>
          </p:nvSpPr>
          <p:spPr bwMode="auto">
            <a:xfrm>
              <a:off x="2052318" y="3323353"/>
              <a:ext cx="218266"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00" name="Text Box 19"/>
            <p:cNvSpPr txBox="1">
              <a:spLocks noChangeArrowheads="1"/>
            </p:cNvSpPr>
            <p:nvPr/>
          </p:nvSpPr>
          <p:spPr bwMode="auto">
            <a:xfrm>
              <a:off x="2288543" y="2371233"/>
              <a:ext cx="312203" cy="39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97301" name="Rectangle 20"/>
            <p:cNvSpPr>
              <a:spLocks noChangeArrowheads="1"/>
            </p:cNvSpPr>
            <p:nvPr/>
          </p:nvSpPr>
          <p:spPr bwMode="auto">
            <a:xfrm>
              <a:off x="2334130" y="1979745"/>
              <a:ext cx="250039" cy="39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97302" name="Rectangle 21"/>
            <p:cNvSpPr>
              <a:spLocks noChangeArrowheads="1"/>
            </p:cNvSpPr>
            <p:nvPr/>
          </p:nvSpPr>
          <p:spPr bwMode="auto">
            <a:xfrm>
              <a:off x="1659992" y="2766813"/>
              <a:ext cx="495933" cy="39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a:solidFill>
                    <a:schemeClr val="tx2"/>
                  </a:solidFill>
                  <a:latin typeface="Times New Roman" panose="02020603050405020304" pitchFamily="18" charset="0"/>
                  <a:ea typeface="华文行楷" panose="02010800040101010101" pitchFamily="2" charset="-122"/>
                  <a:cs typeface="Times New Roman" panose="02020603050405020304" pitchFamily="18" charset="0"/>
                </a:rPr>
                <a:t>'</a:t>
              </a:r>
              <a:endParaRPr kumimoji="1" lang="en-US" altLang="zh-CN" sz="2400" b="1" baseline="-25000">
                <a:solidFill>
                  <a:schemeClr val="tx2"/>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97303" name="Rectangle 22"/>
            <p:cNvSpPr>
              <a:spLocks noChangeArrowheads="1"/>
            </p:cNvSpPr>
            <p:nvPr/>
          </p:nvSpPr>
          <p:spPr bwMode="auto">
            <a:xfrm>
              <a:off x="1579869" y="1829697"/>
              <a:ext cx="491789" cy="39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97304" name="Line 23"/>
            <p:cNvSpPr>
              <a:spLocks noChangeShapeType="1"/>
            </p:cNvSpPr>
            <p:nvPr/>
          </p:nvSpPr>
          <p:spPr bwMode="auto">
            <a:xfrm>
              <a:off x="2624230" y="1866527"/>
              <a:ext cx="30944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305" name="Line 24"/>
            <p:cNvSpPr>
              <a:spLocks noChangeShapeType="1"/>
            </p:cNvSpPr>
            <p:nvPr/>
          </p:nvSpPr>
          <p:spPr bwMode="auto">
            <a:xfrm>
              <a:off x="2624230" y="1711023"/>
              <a:ext cx="154720" cy="155504"/>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306" name="Line 25"/>
            <p:cNvSpPr>
              <a:spLocks noChangeShapeType="1"/>
            </p:cNvSpPr>
            <p:nvPr/>
          </p:nvSpPr>
          <p:spPr bwMode="auto">
            <a:xfrm flipV="1">
              <a:off x="2778950" y="1711023"/>
              <a:ext cx="154720" cy="155504"/>
            </a:xfrm>
            <a:prstGeom prst="line">
              <a:avLst/>
            </a:prstGeom>
            <a:noFill/>
            <a:ln w="1905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307" name="Line 26"/>
            <p:cNvSpPr>
              <a:spLocks noChangeShapeType="1"/>
            </p:cNvSpPr>
            <p:nvPr/>
          </p:nvSpPr>
          <p:spPr bwMode="auto">
            <a:xfrm>
              <a:off x="2778950" y="1874712"/>
              <a:ext cx="0" cy="15414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308" name="Line 27"/>
            <p:cNvSpPr>
              <a:spLocks noChangeShapeType="1"/>
            </p:cNvSpPr>
            <p:nvPr/>
          </p:nvSpPr>
          <p:spPr bwMode="auto">
            <a:xfrm>
              <a:off x="2675343" y="2028851"/>
              <a:ext cx="218266"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09" name="AutoShape 30"/>
            <p:cNvSpPr>
              <a:spLocks noChangeArrowheads="1"/>
            </p:cNvSpPr>
            <p:nvPr/>
          </p:nvSpPr>
          <p:spPr bwMode="auto">
            <a:xfrm rot="5400000">
              <a:off x="6594820" y="2632766"/>
              <a:ext cx="707952" cy="926939"/>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7310" name="Rectangle 31"/>
            <p:cNvSpPr>
              <a:spLocks noChangeArrowheads="1"/>
            </p:cNvSpPr>
            <p:nvPr/>
          </p:nvSpPr>
          <p:spPr bwMode="auto">
            <a:xfrm>
              <a:off x="6729839" y="2339859"/>
              <a:ext cx="435150" cy="107761"/>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7311" name="Line 32"/>
            <p:cNvSpPr>
              <a:spLocks noChangeShapeType="1"/>
            </p:cNvSpPr>
            <p:nvPr/>
          </p:nvSpPr>
          <p:spPr bwMode="auto">
            <a:xfrm>
              <a:off x="6159309" y="2960510"/>
              <a:ext cx="326017"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12" name="Line 33"/>
            <p:cNvSpPr>
              <a:spLocks noChangeShapeType="1"/>
            </p:cNvSpPr>
            <p:nvPr/>
          </p:nvSpPr>
          <p:spPr bwMode="auto">
            <a:xfrm flipH="1">
              <a:off x="5461687" y="2960510"/>
              <a:ext cx="38127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13" name="Line 34"/>
            <p:cNvSpPr>
              <a:spLocks noChangeShapeType="1"/>
            </p:cNvSpPr>
            <p:nvPr/>
          </p:nvSpPr>
          <p:spPr bwMode="auto">
            <a:xfrm>
              <a:off x="6318173" y="2391694"/>
              <a:ext cx="411666"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14" name="Line 35"/>
            <p:cNvSpPr>
              <a:spLocks noChangeShapeType="1"/>
            </p:cNvSpPr>
            <p:nvPr/>
          </p:nvSpPr>
          <p:spPr bwMode="auto">
            <a:xfrm>
              <a:off x="6319555" y="2399878"/>
              <a:ext cx="2763" cy="560632"/>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15" name="Line 36"/>
            <p:cNvSpPr>
              <a:spLocks noChangeShapeType="1"/>
            </p:cNvSpPr>
            <p:nvPr/>
          </p:nvSpPr>
          <p:spPr bwMode="auto">
            <a:xfrm>
              <a:off x="7412265" y="3107830"/>
              <a:ext cx="599541"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16" name="Line 37"/>
            <p:cNvSpPr>
              <a:spLocks noChangeShapeType="1"/>
            </p:cNvSpPr>
            <p:nvPr/>
          </p:nvSpPr>
          <p:spPr bwMode="auto">
            <a:xfrm>
              <a:off x="7529687" y="2383509"/>
              <a:ext cx="0" cy="720228"/>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17" name="Line 38"/>
            <p:cNvSpPr>
              <a:spLocks noChangeShapeType="1"/>
            </p:cNvSpPr>
            <p:nvPr/>
          </p:nvSpPr>
          <p:spPr bwMode="auto">
            <a:xfrm flipV="1">
              <a:off x="7166371" y="2391694"/>
              <a:ext cx="360553"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18" name="Rectangle 39"/>
            <p:cNvSpPr>
              <a:spLocks noChangeArrowheads="1"/>
            </p:cNvSpPr>
            <p:nvPr/>
          </p:nvSpPr>
          <p:spPr bwMode="auto">
            <a:xfrm>
              <a:off x="6268442" y="3450211"/>
              <a:ext cx="107752" cy="38057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7319" name="Line 40"/>
            <p:cNvSpPr>
              <a:spLocks noChangeShapeType="1"/>
            </p:cNvSpPr>
            <p:nvPr/>
          </p:nvSpPr>
          <p:spPr bwMode="auto">
            <a:xfrm>
              <a:off x="6322317" y="3286523"/>
              <a:ext cx="0" cy="1636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20" name="Line 41"/>
            <p:cNvSpPr>
              <a:spLocks noChangeShapeType="1"/>
            </p:cNvSpPr>
            <p:nvPr/>
          </p:nvSpPr>
          <p:spPr bwMode="auto">
            <a:xfrm>
              <a:off x="6322317" y="3286523"/>
              <a:ext cx="16300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21" name="Line 42"/>
            <p:cNvSpPr>
              <a:spLocks noChangeShapeType="1"/>
            </p:cNvSpPr>
            <p:nvPr/>
          </p:nvSpPr>
          <p:spPr bwMode="auto">
            <a:xfrm>
              <a:off x="6322317" y="3830786"/>
              <a:ext cx="0" cy="1636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22" name="Line 43"/>
            <p:cNvSpPr>
              <a:spLocks noChangeShapeType="1"/>
            </p:cNvSpPr>
            <p:nvPr/>
          </p:nvSpPr>
          <p:spPr bwMode="auto">
            <a:xfrm>
              <a:off x="6213184" y="3994475"/>
              <a:ext cx="218266"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23" name="Text Box 44"/>
            <p:cNvSpPr txBox="1">
              <a:spLocks noChangeArrowheads="1"/>
            </p:cNvSpPr>
            <p:nvPr/>
          </p:nvSpPr>
          <p:spPr bwMode="auto">
            <a:xfrm>
              <a:off x="6449409" y="3057359"/>
              <a:ext cx="312203" cy="39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97324" name="Rectangle 45"/>
            <p:cNvSpPr>
              <a:spLocks noChangeArrowheads="1"/>
            </p:cNvSpPr>
            <p:nvPr/>
          </p:nvSpPr>
          <p:spPr bwMode="auto">
            <a:xfrm>
              <a:off x="6482563" y="2671328"/>
              <a:ext cx="250039" cy="39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97325" name="Rectangle 46"/>
            <p:cNvSpPr>
              <a:spLocks noChangeArrowheads="1"/>
            </p:cNvSpPr>
            <p:nvPr/>
          </p:nvSpPr>
          <p:spPr bwMode="auto">
            <a:xfrm>
              <a:off x="5834673" y="3441408"/>
              <a:ext cx="519418" cy="39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a:solidFill>
                    <a:schemeClr val="tx2"/>
                  </a:solidFill>
                  <a:latin typeface="Times New Roman" panose="02020603050405020304" pitchFamily="18" charset="0"/>
                  <a:ea typeface="华文行楷" panose="02010800040101010101" pitchFamily="2" charset="-122"/>
                  <a:cs typeface="Times New Roman" panose="02020603050405020304" pitchFamily="18" charset="0"/>
                </a:rPr>
                <a:t>'</a:t>
              </a:r>
              <a:endParaRPr kumimoji="1" lang="en-US" altLang="zh-CN" sz="2400" b="1" baseline="-25000">
                <a:solidFill>
                  <a:schemeClr val="tx2"/>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97326" name="Rectangle 47"/>
            <p:cNvSpPr>
              <a:spLocks noChangeArrowheads="1"/>
            </p:cNvSpPr>
            <p:nvPr/>
          </p:nvSpPr>
          <p:spPr bwMode="auto">
            <a:xfrm>
              <a:off x="6720169" y="1929274"/>
              <a:ext cx="491789" cy="39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97327" name="Line 48"/>
            <p:cNvSpPr>
              <a:spLocks noChangeShapeType="1"/>
            </p:cNvSpPr>
            <p:nvPr/>
          </p:nvSpPr>
          <p:spPr bwMode="auto">
            <a:xfrm>
              <a:off x="5847106" y="3116014"/>
              <a:ext cx="30944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328" name="Line 49"/>
            <p:cNvSpPr>
              <a:spLocks noChangeShapeType="1"/>
            </p:cNvSpPr>
            <p:nvPr/>
          </p:nvSpPr>
          <p:spPr bwMode="auto">
            <a:xfrm>
              <a:off x="5847106" y="2960510"/>
              <a:ext cx="154720" cy="155504"/>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329" name="Line 50"/>
            <p:cNvSpPr>
              <a:spLocks noChangeShapeType="1"/>
            </p:cNvSpPr>
            <p:nvPr/>
          </p:nvSpPr>
          <p:spPr bwMode="auto">
            <a:xfrm flipV="1">
              <a:off x="6001826" y="2960510"/>
              <a:ext cx="154720" cy="155504"/>
            </a:xfrm>
            <a:prstGeom prst="line">
              <a:avLst/>
            </a:prstGeom>
            <a:noFill/>
            <a:ln w="1905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330" name="Line 51"/>
            <p:cNvSpPr>
              <a:spLocks noChangeShapeType="1"/>
            </p:cNvSpPr>
            <p:nvPr/>
          </p:nvSpPr>
          <p:spPr bwMode="auto">
            <a:xfrm>
              <a:off x="6001826" y="3122835"/>
              <a:ext cx="0" cy="15414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331" name="Line 52"/>
            <p:cNvSpPr>
              <a:spLocks noChangeShapeType="1"/>
            </p:cNvSpPr>
            <p:nvPr/>
          </p:nvSpPr>
          <p:spPr bwMode="auto">
            <a:xfrm>
              <a:off x="5692385" y="3274246"/>
              <a:ext cx="30805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32" name="Rectangle 53"/>
            <p:cNvSpPr>
              <a:spLocks noChangeArrowheads="1"/>
            </p:cNvSpPr>
            <p:nvPr/>
          </p:nvSpPr>
          <p:spPr bwMode="auto">
            <a:xfrm>
              <a:off x="5811026" y="2600910"/>
              <a:ext cx="489026" cy="39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T</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97333" name="Line 54"/>
            <p:cNvSpPr>
              <a:spLocks noChangeShapeType="1"/>
            </p:cNvSpPr>
            <p:nvPr/>
          </p:nvSpPr>
          <p:spPr bwMode="auto">
            <a:xfrm>
              <a:off x="5692385" y="2957782"/>
              <a:ext cx="0" cy="30828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334" name="Rectangle 55"/>
            <p:cNvSpPr>
              <a:spLocks noChangeArrowheads="1"/>
            </p:cNvSpPr>
            <p:nvPr/>
          </p:nvSpPr>
          <p:spPr bwMode="auto">
            <a:xfrm>
              <a:off x="2589694" y="1337782"/>
              <a:ext cx="596778" cy="39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T</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97335" name="AutoShape 56"/>
            <p:cNvSpPr>
              <a:spLocks noChangeArrowheads="1"/>
            </p:cNvSpPr>
            <p:nvPr/>
          </p:nvSpPr>
          <p:spPr bwMode="auto">
            <a:xfrm rot="5400000">
              <a:off x="2413258" y="3663993"/>
              <a:ext cx="712044" cy="928321"/>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7336" name="Rectangle 57"/>
            <p:cNvSpPr>
              <a:spLocks noChangeArrowheads="1"/>
            </p:cNvSpPr>
            <p:nvPr/>
          </p:nvSpPr>
          <p:spPr bwMode="auto">
            <a:xfrm>
              <a:off x="1539808" y="3937184"/>
              <a:ext cx="436532" cy="107761"/>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7337" name="Line 58"/>
            <p:cNvSpPr>
              <a:spLocks noChangeShapeType="1"/>
            </p:cNvSpPr>
            <p:nvPr/>
          </p:nvSpPr>
          <p:spPr bwMode="auto">
            <a:xfrm>
              <a:off x="1977721" y="3991746"/>
              <a:ext cx="32739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38" name="Line 59"/>
            <p:cNvSpPr>
              <a:spLocks noChangeShapeType="1"/>
            </p:cNvSpPr>
            <p:nvPr/>
          </p:nvSpPr>
          <p:spPr bwMode="auto">
            <a:xfrm flipH="1">
              <a:off x="1158533" y="3991746"/>
              <a:ext cx="38127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39" name="Line 60"/>
            <p:cNvSpPr>
              <a:spLocks noChangeShapeType="1"/>
            </p:cNvSpPr>
            <p:nvPr/>
          </p:nvSpPr>
          <p:spPr bwMode="auto">
            <a:xfrm>
              <a:off x="2137967" y="3420202"/>
              <a:ext cx="465542"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40" name="Line 61"/>
            <p:cNvSpPr>
              <a:spLocks noChangeShapeType="1"/>
            </p:cNvSpPr>
            <p:nvPr/>
          </p:nvSpPr>
          <p:spPr bwMode="auto">
            <a:xfrm>
              <a:off x="2137967" y="3428386"/>
              <a:ext cx="2763" cy="56336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41" name="Line 62"/>
            <p:cNvSpPr>
              <a:spLocks noChangeShapeType="1"/>
            </p:cNvSpPr>
            <p:nvPr/>
          </p:nvSpPr>
          <p:spPr bwMode="auto">
            <a:xfrm>
              <a:off x="3225152" y="4137702"/>
              <a:ext cx="37713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42" name="Line 63"/>
            <p:cNvSpPr>
              <a:spLocks noChangeShapeType="1"/>
            </p:cNvSpPr>
            <p:nvPr/>
          </p:nvSpPr>
          <p:spPr bwMode="auto">
            <a:xfrm>
              <a:off x="3349481" y="3412017"/>
              <a:ext cx="0" cy="724321"/>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43" name="Line 64"/>
            <p:cNvSpPr>
              <a:spLocks noChangeShapeType="1"/>
            </p:cNvSpPr>
            <p:nvPr/>
          </p:nvSpPr>
          <p:spPr bwMode="auto">
            <a:xfrm>
              <a:off x="2904660" y="3420202"/>
              <a:ext cx="437913"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44" name="Rectangle 65"/>
            <p:cNvSpPr>
              <a:spLocks noChangeArrowheads="1"/>
            </p:cNvSpPr>
            <p:nvPr/>
          </p:nvSpPr>
          <p:spPr bwMode="auto">
            <a:xfrm>
              <a:off x="2086854" y="4484175"/>
              <a:ext cx="109133" cy="384667"/>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7345" name="Line 66"/>
            <p:cNvSpPr>
              <a:spLocks noChangeShapeType="1"/>
            </p:cNvSpPr>
            <p:nvPr/>
          </p:nvSpPr>
          <p:spPr bwMode="auto">
            <a:xfrm>
              <a:off x="2140730" y="4320487"/>
              <a:ext cx="0" cy="1636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46" name="Line 67"/>
            <p:cNvSpPr>
              <a:spLocks noChangeShapeType="1"/>
            </p:cNvSpPr>
            <p:nvPr/>
          </p:nvSpPr>
          <p:spPr bwMode="auto">
            <a:xfrm>
              <a:off x="2140730" y="4320487"/>
              <a:ext cx="16439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47" name="Line 68"/>
            <p:cNvSpPr>
              <a:spLocks noChangeShapeType="1"/>
            </p:cNvSpPr>
            <p:nvPr/>
          </p:nvSpPr>
          <p:spPr bwMode="auto">
            <a:xfrm>
              <a:off x="2140730" y="4868843"/>
              <a:ext cx="0" cy="1636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48" name="Line 69"/>
            <p:cNvSpPr>
              <a:spLocks noChangeShapeType="1"/>
            </p:cNvSpPr>
            <p:nvPr/>
          </p:nvSpPr>
          <p:spPr bwMode="auto">
            <a:xfrm>
              <a:off x="2031597" y="5032531"/>
              <a:ext cx="218266"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49" name="Text Box 70"/>
            <p:cNvSpPr txBox="1">
              <a:spLocks noChangeArrowheads="1"/>
            </p:cNvSpPr>
            <p:nvPr/>
          </p:nvSpPr>
          <p:spPr bwMode="auto">
            <a:xfrm>
              <a:off x="2258151" y="4089959"/>
              <a:ext cx="312203" cy="39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97350" name="Rectangle 71"/>
            <p:cNvSpPr>
              <a:spLocks noChangeArrowheads="1"/>
            </p:cNvSpPr>
            <p:nvPr/>
          </p:nvSpPr>
          <p:spPr bwMode="auto">
            <a:xfrm>
              <a:off x="2303738" y="3701200"/>
              <a:ext cx="250039" cy="39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97351" name="Rectangle 72"/>
            <p:cNvSpPr>
              <a:spLocks noChangeArrowheads="1"/>
            </p:cNvSpPr>
            <p:nvPr/>
          </p:nvSpPr>
          <p:spPr bwMode="auto">
            <a:xfrm>
              <a:off x="1625456" y="4475991"/>
              <a:ext cx="538758" cy="39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a:solidFill>
                    <a:schemeClr val="tx2"/>
                  </a:solidFill>
                  <a:latin typeface="Times New Roman" panose="02020603050405020304" pitchFamily="18" charset="0"/>
                  <a:ea typeface="华文行楷" panose="02010800040101010101" pitchFamily="2" charset="-122"/>
                  <a:cs typeface="Times New Roman" panose="02020603050405020304" pitchFamily="18" charset="0"/>
                </a:rPr>
                <a:t>'</a:t>
              </a:r>
              <a:endParaRPr kumimoji="1" lang="en-US" altLang="zh-CN" sz="2400" b="1" baseline="-25000">
                <a:solidFill>
                  <a:schemeClr val="tx2"/>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97352" name="Rectangle 73"/>
            <p:cNvSpPr>
              <a:spLocks noChangeArrowheads="1"/>
            </p:cNvSpPr>
            <p:nvPr/>
          </p:nvSpPr>
          <p:spPr bwMode="auto">
            <a:xfrm>
              <a:off x="1578488" y="3529327"/>
              <a:ext cx="491789" cy="39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97353" name="Line 74"/>
            <p:cNvSpPr>
              <a:spLocks noChangeShapeType="1"/>
            </p:cNvSpPr>
            <p:nvPr/>
          </p:nvSpPr>
          <p:spPr bwMode="auto">
            <a:xfrm>
              <a:off x="2603509" y="3575705"/>
              <a:ext cx="30944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354" name="Line 75"/>
            <p:cNvSpPr>
              <a:spLocks noChangeShapeType="1"/>
            </p:cNvSpPr>
            <p:nvPr/>
          </p:nvSpPr>
          <p:spPr bwMode="auto">
            <a:xfrm>
              <a:off x="2603509" y="3420202"/>
              <a:ext cx="154720" cy="155504"/>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355" name="Line 76"/>
            <p:cNvSpPr>
              <a:spLocks noChangeShapeType="1"/>
            </p:cNvSpPr>
            <p:nvPr/>
          </p:nvSpPr>
          <p:spPr bwMode="auto">
            <a:xfrm flipV="1">
              <a:off x="2758229" y="3420202"/>
              <a:ext cx="154720" cy="155504"/>
            </a:xfrm>
            <a:prstGeom prst="line">
              <a:avLst/>
            </a:prstGeom>
            <a:noFill/>
            <a:ln w="19050">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356" name="Line 77"/>
            <p:cNvSpPr>
              <a:spLocks noChangeShapeType="1"/>
            </p:cNvSpPr>
            <p:nvPr/>
          </p:nvSpPr>
          <p:spPr bwMode="auto">
            <a:xfrm>
              <a:off x="2758229" y="3583890"/>
              <a:ext cx="0" cy="15414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357" name="Line 78"/>
            <p:cNvSpPr>
              <a:spLocks noChangeShapeType="1"/>
            </p:cNvSpPr>
            <p:nvPr/>
          </p:nvSpPr>
          <p:spPr bwMode="auto">
            <a:xfrm>
              <a:off x="2654621" y="3738030"/>
              <a:ext cx="218266"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58" name="Rectangle 79"/>
            <p:cNvSpPr>
              <a:spLocks noChangeArrowheads="1"/>
            </p:cNvSpPr>
            <p:nvPr/>
          </p:nvSpPr>
          <p:spPr bwMode="auto">
            <a:xfrm>
              <a:off x="2568973" y="3046960"/>
              <a:ext cx="596778" cy="39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T</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97359" name="AutoShape 80"/>
            <p:cNvSpPr>
              <a:spLocks noChangeArrowheads="1"/>
            </p:cNvSpPr>
            <p:nvPr/>
          </p:nvSpPr>
          <p:spPr bwMode="auto">
            <a:xfrm rot="5400000">
              <a:off x="4651174" y="2492258"/>
              <a:ext cx="712044" cy="928321"/>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7360" name="Rectangle 81"/>
            <p:cNvSpPr>
              <a:spLocks noChangeArrowheads="1"/>
            </p:cNvSpPr>
            <p:nvPr/>
          </p:nvSpPr>
          <p:spPr bwMode="auto">
            <a:xfrm>
              <a:off x="4531984" y="2536285"/>
              <a:ext cx="250039" cy="39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97361" name="Text Box 82"/>
            <p:cNvSpPr txBox="1">
              <a:spLocks noChangeArrowheads="1"/>
            </p:cNvSpPr>
            <p:nvPr/>
          </p:nvSpPr>
          <p:spPr bwMode="auto">
            <a:xfrm>
              <a:off x="4500212" y="2900491"/>
              <a:ext cx="312203" cy="39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97362" name="Rectangle 83"/>
            <p:cNvSpPr>
              <a:spLocks noChangeArrowheads="1"/>
            </p:cNvSpPr>
            <p:nvPr/>
          </p:nvSpPr>
          <p:spPr bwMode="auto">
            <a:xfrm>
              <a:off x="3726611" y="2376689"/>
              <a:ext cx="436532" cy="107761"/>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7363" name="Rectangle 84"/>
            <p:cNvSpPr>
              <a:spLocks noChangeArrowheads="1"/>
            </p:cNvSpPr>
            <p:nvPr/>
          </p:nvSpPr>
          <p:spPr bwMode="auto">
            <a:xfrm>
              <a:off x="3726611" y="2732711"/>
              <a:ext cx="436532" cy="107761"/>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7364" name="Line 85"/>
            <p:cNvSpPr>
              <a:spLocks noChangeShapeType="1"/>
            </p:cNvSpPr>
            <p:nvPr/>
          </p:nvSpPr>
          <p:spPr bwMode="auto">
            <a:xfrm>
              <a:off x="3602282" y="2776361"/>
              <a:ext cx="12432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365" name="Line 86"/>
            <p:cNvSpPr>
              <a:spLocks noChangeShapeType="1"/>
            </p:cNvSpPr>
            <p:nvPr/>
          </p:nvSpPr>
          <p:spPr bwMode="auto">
            <a:xfrm>
              <a:off x="3602282" y="2766813"/>
              <a:ext cx="0" cy="136134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366" name="Line 87"/>
            <p:cNvSpPr>
              <a:spLocks noChangeShapeType="1"/>
            </p:cNvSpPr>
            <p:nvPr/>
          </p:nvSpPr>
          <p:spPr bwMode="auto">
            <a:xfrm>
              <a:off x="4165906" y="2785910"/>
              <a:ext cx="37713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67" name="Line 88"/>
            <p:cNvSpPr>
              <a:spLocks noChangeShapeType="1"/>
            </p:cNvSpPr>
            <p:nvPr/>
          </p:nvSpPr>
          <p:spPr bwMode="auto">
            <a:xfrm flipV="1">
              <a:off x="4165906" y="2424431"/>
              <a:ext cx="62578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68" name="Rectangle 89"/>
            <p:cNvSpPr>
              <a:spLocks noChangeArrowheads="1"/>
            </p:cNvSpPr>
            <p:nvPr/>
          </p:nvSpPr>
          <p:spPr bwMode="auto">
            <a:xfrm>
              <a:off x="4791693" y="2367140"/>
              <a:ext cx="436532" cy="107761"/>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7369" name="Line 90"/>
            <p:cNvSpPr>
              <a:spLocks noChangeShapeType="1"/>
            </p:cNvSpPr>
            <p:nvPr/>
          </p:nvSpPr>
          <p:spPr bwMode="auto">
            <a:xfrm flipV="1">
              <a:off x="5230988" y="2424431"/>
              <a:ext cx="37574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370" name="Line 91"/>
            <p:cNvSpPr>
              <a:spLocks noChangeShapeType="1"/>
            </p:cNvSpPr>
            <p:nvPr/>
          </p:nvSpPr>
          <p:spPr bwMode="auto">
            <a:xfrm>
              <a:off x="5606737" y="2424431"/>
              <a:ext cx="0" cy="53744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371" name="Line 92"/>
            <p:cNvSpPr>
              <a:spLocks noChangeShapeType="1"/>
            </p:cNvSpPr>
            <p:nvPr/>
          </p:nvSpPr>
          <p:spPr bwMode="auto">
            <a:xfrm>
              <a:off x="4353780" y="2414883"/>
              <a:ext cx="0" cy="371027"/>
            </a:xfrm>
            <a:prstGeom prst="line">
              <a:avLst/>
            </a:prstGeom>
            <a:noFill/>
            <a:ln w="19050">
              <a:solidFill>
                <a:schemeClr val="tx2"/>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372" name="Rectangle 93"/>
            <p:cNvSpPr>
              <a:spLocks noChangeArrowheads="1"/>
            </p:cNvSpPr>
            <p:nvPr/>
          </p:nvSpPr>
          <p:spPr bwMode="auto">
            <a:xfrm>
              <a:off x="4302667" y="3289251"/>
              <a:ext cx="109133" cy="384667"/>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7373" name="Line 94"/>
            <p:cNvSpPr>
              <a:spLocks noChangeShapeType="1"/>
            </p:cNvSpPr>
            <p:nvPr/>
          </p:nvSpPr>
          <p:spPr bwMode="auto">
            <a:xfrm>
              <a:off x="4356543" y="3125563"/>
              <a:ext cx="0" cy="1636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74" name="Line 95"/>
            <p:cNvSpPr>
              <a:spLocks noChangeShapeType="1"/>
            </p:cNvSpPr>
            <p:nvPr/>
          </p:nvSpPr>
          <p:spPr bwMode="auto">
            <a:xfrm>
              <a:off x="4356543" y="3125563"/>
              <a:ext cx="16439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75" name="Line 96"/>
            <p:cNvSpPr>
              <a:spLocks noChangeShapeType="1"/>
            </p:cNvSpPr>
            <p:nvPr/>
          </p:nvSpPr>
          <p:spPr bwMode="auto">
            <a:xfrm>
              <a:off x="4356543" y="3673918"/>
              <a:ext cx="0" cy="1636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76" name="Line 97"/>
            <p:cNvSpPr>
              <a:spLocks noChangeShapeType="1"/>
            </p:cNvSpPr>
            <p:nvPr/>
          </p:nvSpPr>
          <p:spPr bwMode="auto">
            <a:xfrm>
              <a:off x="4247410" y="3837607"/>
              <a:ext cx="218266"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77" name="Rectangle 98"/>
            <p:cNvSpPr>
              <a:spLocks noChangeArrowheads="1"/>
            </p:cNvSpPr>
            <p:nvPr/>
          </p:nvSpPr>
          <p:spPr bwMode="auto">
            <a:xfrm>
              <a:off x="3790157" y="3252421"/>
              <a:ext cx="649272" cy="46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a:solidFill>
                    <a:schemeClr val="tx2"/>
                  </a:solidFill>
                  <a:latin typeface="Times New Roman" panose="02020603050405020304" pitchFamily="18" charset="0"/>
                  <a:ea typeface="华文行楷" panose="02010800040101010101" pitchFamily="2" charset="-122"/>
                  <a:cs typeface="Times New Roman" panose="02020603050405020304" pitchFamily="18" charset="0"/>
                </a:rPr>
                <a:t>"</a:t>
              </a:r>
              <a:endParaRPr kumimoji="1" lang="en-US" altLang="zh-CN" sz="2400" b="1" baseline="-25000">
                <a:solidFill>
                  <a:schemeClr val="tx2"/>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97378" name="Rectangle 99"/>
            <p:cNvSpPr>
              <a:spLocks noChangeArrowheads="1"/>
            </p:cNvSpPr>
            <p:nvPr/>
          </p:nvSpPr>
          <p:spPr bwMode="auto">
            <a:xfrm>
              <a:off x="3745951" y="1971561"/>
              <a:ext cx="491789" cy="39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97379" name="Rectangle 100"/>
            <p:cNvSpPr>
              <a:spLocks noChangeArrowheads="1"/>
            </p:cNvSpPr>
            <p:nvPr/>
          </p:nvSpPr>
          <p:spPr bwMode="auto">
            <a:xfrm>
              <a:off x="4791693" y="1962012"/>
              <a:ext cx="491789" cy="39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97380" name="Rectangle 101"/>
            <p:cNvSpPr>
              <a:spLocks noChangeArrowheads="1"/>
            </p:cNvSpPr>
            <p:nvPr/>
          </p:nvSpPr>
          <p:spPr bwMode="auto">
            <a:xfrm>
              <a:off x="3751477" y="2337003"/>
              <a:ext cx="491789" cy="39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97381" name="Rectangle 29"/>
            <p:cNvSpPr>
              <a:spLocks noChangeArrowheads="1"/>
            </p:cNvSpPr>
            <p:nvPr/>
          </p:nvSpPr>
          <p:spPr bwMode="auto">
            <a:xfrm>
              <a:off x="8011806" y="2872904"/>
              <a:ext cx="5492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o</a:t>
              </a:r>
            </a:p>
          </p:txBody>
        </p:sp>
        <p:sp>
          <p:nvSpPr>
            <p:cNvPr id="97382" name="Rectangle 29"/>
            <p:cNvSpPr>
              <a:spLocks noChangeArrowheads="1"/>
            </p:cNvSpPr>
            <p:nvPr/>
          </p:nvSpPr>
          <p:spPr bwMode="auto">
            <a:xfrm>
              <a:off x="713064" y="2042449"/>
              <a:ext cx="5492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i1</a:t>
              </a:r>
            </a:p>
          </p:txBody>
        </p:sp>
        <p:sp>
          <p:nvSpPr>
            <p:cNvPr id="97383" name="Rectangle 29"/>
            <p:cNvSpPr>
              <a:spLocks noChangeArrowheads="1"/>
            </p:cNvSpPr>
            <p:nvPr/>
          </p:nvSpPr>
          <p:spPr bwMode="auto">
            <a:xfrm>
              <a:off x="683568" y="3755762"/>
              <a:ext cx="5492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i2</a:t>
              </a:r>
            </a:p>
          </p:txBody>
        </p:sp>
      </p:grpSp>
      <p:sp>
        <p:nvSpPr>
          <p:cNvPr id="101" name="Rectangle 29"/>
          <p:cNvSpPr>
            <a:spLocks noChangeArrowheads="1"/>
          </p:cNvSpPr>
          <p:nvPr/>
        </p:nvSpPr>
        <p:spPr bwMode="auto">
          <a:xfrm>
            <a:off x="3063875" y="1779588"/>
            <a:ext cx="5715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0000FF"/>
                </a:solidFill>
                <a:latin typeface="Times New Roman" panose="02020603050405020304" pitchFamily="18" charset="0"/>
                <a:ea typeface="华文行楷" panose="02010800040101010101" pitchFamily="2" charset="-122"/>
              </a:rPr>
              <a:t>u</a:t>
            </a:r>
            <a:r>
              <a:rPr kumimoji="1" lang="en-US" altLang="zh-CN" sz="2400" b="1" baseline="-25000">
                <a:solidFill>
                  <a:srgbClr val="0000FF"/>
                </a:solidFill>
                <a:latin typeface="Times New Roman" panose="02020603050405020304" pitchFamily="18" charset="0"/>
                <a:ea typeface="华文行楷" panose="02010800040101010101" pitchFamily="2" charset="-122"/>
              </a:rPr>
              <a:t>o1</a:t>
            </a:r>
          </a:p>
        </p:txBody>
      </p:sp>
      <p:sp>
        <p:nvSpPr>
          <p:cNvPr id="102" name="Rectangle 29"/>
          <p:cNvSpPr>
            <a:spLocks noChangeArrowheads="1"/>
          </p:cNvSpPr>
          <p:nvPr/>
        </p:nvSpPr>
        <p:spPr bwMode="auto">
          <a:xfrm>
            <a:off x="3025775" y="3724275"/>
            <a:ext cx="5730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0000FF"/>
                </a:solidFill>
                <a:latin typeface="Times New Roman" panose="02020603050405020304" pitchFamily="18" charset="0"/>
                <a:ea typeface="华文行楷" panose="02010800040101010101" pitchFamily="2" charset="-122"/>
              </a:rPr>
              <a:t>u</a:t>
            </a:r>
            <a:r>
              <a:rPr kumimoji="1" lang="en-US" altLang="zh-CN" sz="2400" b="1" baseline="-25000">
                <a:solidFill>
                  <a:srgbClr val="0000FF"/>
                </a:solidFill>
                <a:latin typeface="Times New Roman" panose="02020603050405020304" pitchFamily="18" charset="0"/>
                <a:ea typeface="华文行楷" panose="02010800040101010101" pitchFamily="2" charset="-122"/>
              </a:rPr>
              <a:t>o2</a:t>
            </a:r>
          </a:p>
        </p:txBody>
      </p:sp>
      <p:sp>
        <p:nvSpPr>
          <p:cNvPr id="103" name="Rectangle 29"/>
          <p:cNvSpPr>
            <a:spLocks noChangeArrowheads="1"/>
          </p:cNvSpPr>
          <p:nvPr/>
        </p:nvSpPr>
        <p:spPr bwMode="auto">
          <a:xfrm>
            <a:off x="5278438" y="2500313"/>
            <a:ext cx="5730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0000FF"/>
                </a:solidFill>
                <a:latin typeface="Times New Roman" panose="02020603050405020304" pitchFamily="18" charset="0"/>
                <a:ea typeface="华文行楷" panose="02010800040101010101" pitchFamily="2" charset="-122"/>
              </a:rPr>
              <a:t>u</a:t>
            </a:r>
            <a:r>
              <a:rPr kumimoji="1" lang="en-US" altLang="zh-CN" sz="2400" b="1" baseline="-25000">
                <a:solidFill>
                  <a:srgbClr val="0000FF"/>
                </a:solidFill>
                <a:latin typeface="Times New Roman" panose="02020603050405020304" pitchFamily="18" charset="0"/>
                <a:ea typeface="华文行楷" panose="02010800040101010101" pitchFamily="2" charset="-122"/>
              </a:rPr>
              <a:t>o3</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1000" fill="hold"/>
                                        <p:tgtEl>
                                          <p:spTgt spid="101"/>
                                        </p:tgtEl>
                                        <p:attrNameLst>
                                          <p:attrName>ppt_w</p:attrName>
                                        </p:attrNameLst>
                                      </p:cBhvr>
                                      <p:tavLst>
                                        <p:tav tm="0">
                                          <p:val>
                                            <p:fltVal val="0"/>
                                          </p:val>
                                        </p:tav>
                                        <p:tav tm="100000">
                                          <p:val>
                                            <p:strVal val="#ppt_w"/>
                                          </p:val>
                                        </p:tav>
                                      </p:tavLst>
                                    </p:anim>
                                    <p:anim calcmode="lin" valueType="num">
                                      <p:cBhvr>
                                        <p:cTn id="8" dur="1000" fill="hold"/>
                                        <p:tgtEl>
                                          <p:spTgt spid="101"/>
                                        </p:tgtEl>
                                        <p:attrNameLst>
                                          <p:attrName>ppt_h</p:attrName>
                                        </p:attrNameLst>
                                      </p:cBhvr>
                                      <p:tavLst>
                                        <p:tav tm="0">
                                          <p:val>
                                            <p:fltVal val="0"/>
                                          </p:val>
                                        </p:tav>
                                        <p:tav tm="100000">
                                          <p:val>
                                            <p:strVal val="#ppt_h"/>
                                          </p:val>
                                        </p:tav>
                                      </p:tavLst>
                                    </p:anim>
                                    <p:anim calcmode="lin" valueType="num">
                                      <p:cBhvr>
                                        <p:cTn id="9" dur="1000" fill="hold"/>
                                        <p:tgtEl>
                                          <p:spTgt spid="10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102"/>
                                        </p:tgtEl>
                                        <p:attrNameLst>
                                          <p:attrName>style.visibility</p:attrName>
                                        </p:attrNameLst>
                                      </p:cBhvr>
                                      <p:to>
                                        <p:strVal val="visible"/>
                                      </p:to>
                                    </p:set>
                                    <p:anim calcmode="lin" valueType="num">
                                      <p:cBhvr>
                                        <p:cTn id="15" dur="1000" fill="hold"/>
                                        <p:tgtEl>
                                          <p:spTgt spid="102"/>
                                        </p:tgtEl>
                                        <p:attrNameLst>
                                          <p:attrName>ppt_w</p:attrName>
                                        </p:attrNameLst>
                                      </p:cBhvr>
                                      <p:tavLst>
                                        <p:tav tm="0">
                                          <p:val>
                                            <p:fltVal val="0"/>
                                          </p:val>
                                        </p:tav>
                                        <p:tav tm="100000">
                                          <p:val>
                                            <p:strVal val="#ppt_w"/>
                                          </p:val>
                                        </p:tav>
                                      </p:tavLst>
                                    </p:anim>
                                    <p:anim calcmode="lin" valueType="num">
                                      <p:cBhvr>
                                        <p:cTn id="16" dur="1000" fill="hold"/>
                                        <p:tgtEl>
                                          <p:spTgt spid="102"/>
                                        </p:tgtEl>
                                        <p:attrNameLst>
                                          <p:attrName>ppt_h</p:attrName>
                                        </p:attrNameLst>
                                      </p:cBhvr>
                                      <p:tavLst>
                                        <p:tav tm="0">
                                          <p:val>
                                            <p:fltVal val="0"/>
                                          </p:val>
                                        </p:tav>
                                        <p:tav tm="100000">
                                          <p:val>
                                            <p:strVal val="#ppt_h"/>
                                          </p:val>
                                        </p:tav>
                                      </p:tavLst>
                                    </p:anim>
                                    <p:anim calcmode="lin" valueType="num">
                                      <p:cBhvr>
                                        <p:cTn id="17" dur="1000" fill="hold"/>
                                        <p:tgtEl>
                                          <p:spTgt spid="102"/>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0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103"/>
                                        </p:tgtEl>
                                        <p:attrNameLst>
                                          <p:attrName>style.visibility</p:attrName>
                                        </p:attrNameLst>
                                      </p:cBhvr>
                                      <p:to>
                                        <p:strVal val="visible"/>
                                      </p:to>
                                    </p:set>
                                    <p:anim calcmode="lin" valueType="num">
                                      <p:cBhvr>
                                        <p:cTn id="23" dur="1000" fill="hold"/>
                                        <p:tgtEl>
                                          <p:spTgt spid="103"/>
                                        </p:tgtEl>
                                        <p:attrNameLst>
                                          <p:attrName>ppt_w</p:attrName>
                                        </p:attrNameLst>
                                      </p:cBhvr>
                                      <p:tavLst>
                                        <p:tav tm="0">
                                          <p:val>
                                            <p:fltVal val="0"/>
                                          </p:val>
                                        </p:tav>
                                        <p:tav tm="100000">
                                          <p:val>
                                            <p:strVal val="#ppt_w"/>
                                          </p:val>
                                        </p:tav>
                                      </p:tavLst>
                                    </p:anim>
                                    <p:anim calcmode="lin" valueType="num">
                                      <p:cBhvr>
                                        <p:cTn id="24" dur="1000" fill="hold"/>
                                        <p:tgtEl>
                                          <p:spTgt spid="103"/>
                                        </p:tgtEl>
                                        <p:attrNameLst>
                                          <p:attrName>ppt_h</p:attrName>
                                        </p:attrNameLst>
                                      </p:cBhvr>
                                      <p:tavLst>
                                        <p:tav tm="0">
                                          <p:val>
                                            <p:fltVal val="0"/>
                                          </p:val>
                                        </p:tav>
                                        <p:tav tm="100000">
                                          <p:val>
                                            <p:strVal val="#ppt_h"/>
                                          </p:val>
                                        </p:tav>
                                      </p:tavLst>
                                    </p:anim>
                                    <p:anim calcmode="lin" valueType="num">
                                      <p:cBhvr>
                                        <p:cTn id="25" dur="1000" fill="hold"/>
                                        <p:tgtEl>
                                          <p:spTgt spid="103"/>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0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txBox="1">
            <a:spLocks noChangeArrowheads="1"/>
          </p:cNvSpPr>
          <p:nvPr/>
        </p:nvSpPr>
        <p:spPr bwMode="auto">
          <a:xfrm>
            <a:off x="250825" y="700088"/>
            <a:ext cx="38163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600" b="1">
                <a:solidFill>
                  <a:srgbClr val="002060"/>
                </a:solidFill>
                <a:latin typeface="黑体" panose="02010609060101010101" pitchFamily="49" charset="-122"/>
                <a:ea typeface="黑体" panose="02010609060101010101" pitchFamily="49" charset="-122"/>
                <a:cs typeface="Adobe 仿宋 Std R"/>
              </a:rPr>
              <a:t>1</a:t>
            </a:r>
            <a:r>
              <a:rPr kumimoji="1" lang="zh-CN" altLang="en-US" sz="2600" b="1">
                <a:solidFill>
                  <a:srgbClr val="002060"/>
                </a:solidFill>
                <a:latin typeface="黑体" panose="02010609060101010101" pitchFamily="49" charset="-122"/>
                <a:ea typeface="黑体" panose="02010609060101010101" pitchFamily="49" charset="-122"/>
                <a:cs typeface="Adobe 仿宋 Std R"/>
              </a:rPr>
              <a:t>、节点（电压）分析法</a:t>
            </a:r>
          </a:p>
        </p:txBody>
      </p:sp>
      <p:sp>
        <p:nvSpPr>
          <p:cNvPr id="19459" name="Rectangle 3"/>
          <p:cNvSpPr txBox="1">
            <a:spLocks noChangeArrowheads="1"/>
          </p:cNvSpPr>
          <p:nvPr/>
        </p:nvSpPr>
        <p:spPr bwMode="auto">
          <a:xfrm>
            <a:off x="381000" y="1276350"/>
            <a:ext cx="8532813"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kumimoji="1" lang="en-US" altLang="zh-CN" sz="2600" b="1" dirty="0">
                <a:ea typeface="仿宋_GB2312"/>
                <a:cs typeface="Arial Unicode MS" panose="020B0604020202020204" pitchFamily="34" charset="-122"/>
              </a:rPr>
              <a:t>   </a:t>
            </a:r>
            <a:r>
              <a:rPr kumimoji="1" lang="en-US" altLang="zh-CN" sz="2600" b="1" dirty="0">
                <a:latin typeface="仿宋_GB2312"/>
                <a:ea typeface="仿宋_GB2312"/>
                <a:cs typeface="Arial Unicode MS" panose="020B0604020202020204" pitchFamily="34" charset="-122"/>
              </a:rPr>
              <a:t> 1. </a:t>
            </a:r>
            <a:r>
              <a:rPr kumimoji="1" lang="zh-CN" altLang="en-US" sz="2600" b="1" dirty="0">
                <a:latin typeface="仿宋_GB2312"/>
                <a:ea typeface="仿宋_GB2312"/>
                <a:cs typeface="Arial Unicode MS" panose="020B0604020202020204" pitchFamily="34" charset="-122"/>
              </a:rPr>
              <a:t>自电导</a:t>
            </a:r>
            <a:r>
              <a:rPr kumimoji="1" lang="en-US" altLang="zh-CN" sz="2600" b="1" dirty="0">
                <a:latin typeface="仿宋_GB2312"/>
                <a:ea typeface="仿宋_GB2312"/>
                <a:cs typeface="Arial Unicode MS" panose="020B0604020202020204" pitchFamily="34" charset="-122"/>
              </a:rPr>
              <a:t>×</a:t>
            </a:r>
            <a:r>
              <a:rPr kumimoji="1" lang="zh-CN" altLang="en-US" sz="2600" b="1" dirty="0">
                <a:latin typeface="仿宋_GB2312"/>
                <a:ea typeface="仿宋_GB2312"/>
                <a:cs typeface="Arial Unicode MS" panose="020B0604020202020204" pitchFamily="34" charset="-122"/>
              </a:rPr>
              <a:t>节点电位</a:t>
            </a:r>
            <a:r>
              <a:rPr kumimoji="1" lang="en-US" altLang="zh-CN" sz="2600" b="1" dirty="0">
                <a:latin typeface="仿宋_GB2312"/>
                <a:ea typeface="仿宋_GB2312"/>
                <a:cs typeface="Arial Unicode MS" panose="020B0604020202020204" pitchFamily="34" charset="-122"/>
              </a:rPr>
              <a:t>+</a:t>
            </a:r>
            <a:r>
              <a:rPr kumimoji="1" lang="zh-CN" altLang="en-US" sz="2600" b="1" dirty="0">
                <a:latin typeface="仿宋_GB2312"/>
                <a:ea typeface="仿宋_GB2312"/>
                <a:cs typeface="Arial Unicode MS" panose="020B0604020202020204" pitchFamily="34" charset="-122"/>
              </a:rPr>
              <a:t>互电导</a:t>
            </a:r>
            <a:r>
              <a:rPr kumimoji="1" lang="en-US" altLang="zh-CN" sz="2600" b="1" dirty="0">
                <a:latin typeface="仿宋_GB2312"/>
                <a:ea typeface="仿宋_GB2312"/>
                <a:cs typeface="Arial Unicode MS" panose="020B0604020202020204" pitchFamily="34" charset="-122"/>
              </a:rPr>
              <a:t>×</a:t>
            </a:r>
            <a:r>
              <a:rPr kumimoji="1" lang="zh-CN" altLang="en-US" sz="2600" b="1" dirty="0">
                <a:latin typeface="仿宋_GB2312"/>
                <a:ea typeface="仿宋_GB2312"/>
                <a:cs typeface="Arial Unicode MS" panose="020B0604020202020204" pitchFamily="34" charset="-122"/>
              </a:rPr>
              <a:t>相邻节点电位 </a:t>
            </a:r>
            <a:r>
              <a:rPr kumimoji="1" lang="en-US" altLang="zh-CN" sz="2600" b="1" dirty="0">
                <a:latin typeface="仿宋_GB2312"/>
                <a:ea typeface="仿宋_GB2312"/>
                <a:cs typeface="Arial Unicode MS" panose="020B0604020202020204" pitchFamily="34" charset="-122"/>
              </a:rPr>
              <a:t>= </a:t>
            </a:r>
            <a:r>
              <a:rPr kumimoji="1" lang="zh-CN" altLang="en-US" sz="2600" b="1" dirty="0">
                <a:latin typeface="仿宋_GB2312"/>
                <a:ea typeface="仿宋_GB2312"/>
                <a:cs typeface="Arial Unicode MS" panose="020B0604020202020204" pitchFamily="34" charset="-122"/>
              </a:rPr>
              <a:t>流进该节点的电流源电流</a:t>
            </a:r>
          </a:p>
          <a:p>
            <a:pPr eaLnBrk="1" hangingPunct="1">
              <a:spcBef>
                <a:spcPct val="20000"/>
              </a:spcBef>
            </a:pPr>
            <a:r>
              <a:rPr kumimoji="1" lang="zh-CN" altLang="en-US" sz="2600" b="1" dirty="0">
                <a:ea typeface="仿宋_GB2312"/>
                <a:cs typeface="Arial Unicode MS" panose="020B0604020202020204" pitchFamily="34" charset="-122"/>
              </a:rPr>
              <a:t>     </a:t>
            </a:r>
            <a:r>
              <a:rPr kumimoji="1" lang="en-US" altLang="zh-CN" sz="2600" b="1" dirty="0">
                <a:latin typeface="仿宋_GB2312"/>
                <a:ea typeface="仿宋_GB2312"/>
                <a:cs typeface="Arial Unicode MS" panose="020B0604020202020204" pitchFamily="34" charset="-122"/>
              </a:rPr>
              <a:t>2.</a:t>
            </a:r>
            <a:r>
              <a:rPr kumimoji="1" lang="zh-CN" altLang="en-US" sz="2600" b="1" dirty="0">
                <a:latin typeface="仿宋_GB2312"/>
                <a:ea typeface="仿宋_GB2312"/>
                <a:cs typeface="Arial Unicode MS" panose="020B0604020202020204" pitchFamily="34" charset="-122"/>
              </a:rPr>
              <a:t>自电导为正，互电导为负。</a:t>
            </a:r>
          </a:p>
        </p:txBody>
      </p:sp>
      <p:sp>
        <p:nvSpPr>
          <p:cNvPr id="19460" name="Text Box 5"/>
          <p:cNvSpPr txBox="1">
            <a:spLocks noChangeArrowheads="1"/>
          </p:cNvSpPr>
          <p:nvPr/>
        </p:nvSpPr>
        <p:spPr bwMode="auto">
          <a:xfrm>
            <a:off x="381000" y="2787650"/>
            <a:ext cx="853281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600" b="1" dirty="0">
                <a:latin typeface="Times New Roman" panose="02020603050405020304" pitchFamily="18" charset="0"/>
                <a:ea typeface="华文楷体" panose="02010600040101010101" pitchFamily="2" charset="-122"/>
              </a:rPr>
              <a:t>     </a:t>
            </a:r>
            <a:r>
              <a:rPr kumimoji="1" lang="zh-CN" altLang="en-US" sz="2600" b="1" dirty="0">
                <a:latin typeface="Times New Roman" panose="02020603050405020304" pitchFamily="18" charset="0"/>
                <a:ea typeface="华文楷体" panose="02010600040101010101" pitchFamily="2" charset="-122"/>
              </a:rPr>
              <a:t>方程</a:t>
            </a:r>
            <a:r>
              <a:rPr kumimoji="1" lang="zh-CN" altLang="en-US" sz="2600" b="1" dirty="0">
                <a:solidFill>
                  <a:srgbClr val="CC3300"/>
                </a:solidFill>
                <a:latin typeface="Times New Roman" panose="02020603050405020304" pitchFamily="18" charset="0"/>
                <a:ea typeface="华文楷体" panose="02010600040101010101" pitchFamily="2" charset="-122"/>
              </a:rPr>
              <a:t>左边</a:t>
            </a:r>
            <a:r>
              <a:rPr kumimoji="1" lang="zh-CN" altLang="en-US" sz="2600" b="1" dirty="0">
                <a:latin typeface="Times New Roman" panose="02020603050405020304" pitchFamily="18" charset="0"/>
                <a:ea typeface="华文楷体" panose="02010600040101010101" pitchFamily="2" charset="-122"/>
              </a:rPr>
              <a:t>为</a:t>
            </a:r>
            <a:r>
              <a:rPr kumimoji="1" lang="zh-CN" altLang="en-US" sz="2600" b="1" dirty="0">
                <a:solidFill>
                  <a:srgbClr val="CC3300"/>
                </a:solidFill>
                <a:latin typeface="Times New Roman" panose="02020603050405020304" pitchFamily="18" charset="0"/>
                <a:ea typeface="华文楷体" panose="02010600040101010101" pitchFamily="2" charset="-122"/>
              </a:rPr>
              <a:t>流出</a:t>
            </a:r>
            <a:r>
              <a:rPr kumimoji="1" lang="zh-CN" altLang="en-US" sz="2600" b="1" dirty="0">
                <a:solidFill>
                  <a:srgbClr val="080CB8"/>
                </a:solidFill>
                <a:latin typeface="Times New Roman" panose="02020603050405020304" pitchFamily="18" charset="0"/>
                <a:ea typeface="华文楷体" panose="02010600040101010101" pitchFamily="2" charset="-122"/>
              </a:rPr>
              <a:t>所有电阻</a:t>
            </a:r>
            <a:r>
              <a:rPr kumimoji="1" lang="zh-CN" altLang="en-US" sz="2600" b="1" dirty="0">
                <a:latin typeface="Times New Roman" panose="02020603050405020304" pitchFamily="18" charset="0"/>
                <a:ea typeface="华文楷体" panose="02010600040101010101" pitchFamily="2" charset="-122"/>
              </a:rPr>
              <a:t>所在的支路的电流</a:t>
            </a:r>
            <a:r>
              <a:rPr kumimoji="1" lang="en-US" altLang="zh-CN" sz="2600" b="1" dirty="0">
                <a:latin typeface="Times New Roman" panose="02020603050405020304" pitchFamily="18" charset="0"/>
                <a:ea typeface="华文楷体" panose="02010600040101010101" pitchFamily="2" charset="-122"/>
              </a:rPr>
              <a:t>(</a:t>
            </a:r>
            <a:r>
              <a:rPr kumimoji="1" lang="zh-CN" altLang="en-US" sz="2600" b="1" dirty="0">
                <a:latin typeface="Times New Roman" panose="02020603050405020304" pitchFamily="18" charset="0"/>
                <a:ea typeface="华文楷体" panose="02010600040101010101" pitchFamily="2" charset="-122"/>
              </a:rPr>
              <a:t>代数和</a:t>
            </a:r>
            <a:r>
              <a:rPr kumimoji="1" lang="en-US" altLang="zh-CN" sz="2600" b="1" dirty="0">
                <a:latin typeface="Times New Roman" panose="02020603050405020304" pitchFamily="18" charset="0"/>
                <a:ea typeface="华文楷体" panose="02010600040101010101" pitchFamily="2" charset="-122"/>
              </a:rPr>
              <a:t>),</a:t>
            </a:r>
            <a:r>
              <a:rPr kumimoji="1" lang="zh-CN" altLang="en-US" sz="2600" b="1" dirty="0">
                <a:latin typeface="Times New Roman" panose="02020603050405020304" pitchFamily="18" charset="0"/>
                <a:ea typeface="华文楷体" panose="02010600040101010101" pitchFamily="2" charset="-122"/>
              </a:rPr>
              <a:t>方程</a:t>
            </a:r>
            <a:r>
              <a:rPr kumimoji="1" lang="zh-CN" altLang="en-US" sz="2600" b="1" dirty="0">
                <a:solidFill>
                  <a:srgbClr val="CC3300"/>
                </a:solidFill>
                <a:latin typeface="Times New Roman" panose="02020603050405020304" pitchFamily="18" charset="0"/>
                <a:ea typeface="华文楷体" panose="02010600040101010101" pitchFamily="2" charset="-122"/>
              </a:rPr>
              <a:t>右边</a:t>
            </a:r>
            <a:r>
              <a:rPr kumimoji="1" lang="zh-CN" altLang="en-US" sz="2600" b="1" dirty="0">
                <a:latin typeface="Times New Roman" panose="02020603050405020304" pitchFamily="18" charset="0"/>
                <a:ea typeface="华文楷体" panose="02010600040101010101" pitchFamily="2" charset="-122"/>
              </a:rPr>
              <a:t>为</a:t>
            </a:r>
            <a:r>
              <a:rPr kumimoji="1" lang="zh-CN" altLang="en-US" sz="2600" b="1" dirty="0">
                <a:solidFill>
                  <a:srgbClr val="C00000"/>
                </a:solidFill>
                <a:latin typeface="Times New Roman" panose="02020603050405020304" pitchFamily="18" charset="0"/>
                <a:ea typeface="华文楷体" panose="02010600040101010101" pitchFamily="2" charset="-122"/>
              </a:rPr>
              <a:t>流入</a:t>
            </a:r>
            <a:r>
              <a:rPr kumimoji="1" lang="zh-CN" altLang="en-US" sz="2600" b="1" dirty="0">
                <a:solidFill>
                  <a:srgbClr val="080CB8"/>
                </a:solidFill>
                <a:latin typeface="Times New Roman" panose="02020603050405020304" pitchFamily="18" charset="0"/>
                <a:ea typeface="华文楷体" panose="02010600040101010101" pitchFamily="2" charset="-122"/>
              </a:rPr>
              <a:t>电阻以外的所有支路</a:t>
            </a:r>
            <a:r>
              <a:rPr kumimoji="1" lang="zh-CN" altLang="en-US" sz="2600" b="1" dirty="0">
                <a:latin typeface="Times New Roman" panose="02020603050405020304" pitchFamily="18" charset="0"/>
                <a:ea typeface="华文楷体" panose="02010600040101010101" pitchFamily="2" charset="-122"/>
              </a:rPr>
              <a:t>的电流</a:t>
            </a:r>
            <a:r>
              <a:rPr kumimoji="1" lang="en-US" altLang="zh-CN" sz="2600" b="1" dirty="0">
                <a:latin typeface="Times New Roman" panose="02020603050405020304" pitchFamily="18" charset="0"/>
                <a:ea typeface="华文楷体" panose="02010600040101010101" pitchFamily="2" charset="-122"/>
              </a:rPr>
              <a:t>(</a:t>
            </a:r>
            <a:r>
              <a:rPr kumimoji="1" lang="zh-CN" altLang="en-US" sz="2600" b="1" dirty="0">
                <a:latin typeface="Times New Roman" panose="02020603050405020304" pitchFamily="18" charset="0"/>
                <a:ea typeface="华文楷体" panose="02010600040101010101" pitchFamily="2" charset="-122"/>
              </a:rPr>
              <a:t>代数和</a:t>
            </a:r>
            <a:r>
              <a:rPr kumimoji="1" lang="en-US" altLang="zh-CN" sz="2600" b="1" dirty="0">
                <a:latin typeface="Times New Roman" panose="02020603050405020304" pitchFamily="18" charset="0"/>
                <a:ea typeface="华文楷体" panose="02010600040101010101" pitchFamily="2" charset="-122"/>
              </a:rPr>
              <a:t>)</a:t>
            </a:r>
            <a:r>
              <a:rPr kumimoji="1" lang="zh-CN" altLang="en-US" sz="2600" b="1" dirty="0">
                <a:latin typeface="Times New Roman" panose="02020603050405020304" pitchFamily="18" charset="0"/>
                <a:ea typeface="华文楷体" panose="02010600040101010101" pitchFamily="2" charset="-122"/>
              </a:rPr>
              <a:t>。</a:t>
            </a:r>
            <a:endParaRPr kumimoji="1" lang="en-US" altLang="zh-CN" sz="2600" b="1" dirty="0">
              <a:latin typeface="Times New Roman" panose="02020603050405020304" pitchFamily="18" charset="0"/>
              <a:ea typeface="华文楷体" panose="02010600040101010101" pitchFamily="2" charset="-122"/>
            </a:endParaRPr>
          </a:p>
          <a:p>
            <a:pPr algn="ctr" eaLnBrk="1" hangingPunct="1">
              <a:spcBef>
                <a:spcPts val="0"/>
              </a:spcBef>
            </a:pPr>
            <a:r>
              <a:rPr kumimoji="1" lang="zh-CN" altLang="en-US" sz="2600" b="1" dirty="0">
                <a:latin typeface="Times New Roman" panose="02020603050405020304" pitchFamily="18" charset="0"/>
                <a:ea typeface="华文楷体" panose="02010600040101010101" pitchFamily="2" charset="-122"/>
              </a:rPr>
              <a:t>（注意</a:t>
            </a:r>
            <a:r>
              <a:rPr kumimoji="1" lang="zh-CN" altLang="en-US" sz="2600" b="1" dirty="0">
                <a:solidFill>
                  <a:srgbClr val="FF0000"/>
                </a:solidFill>
                <a:latin typeface="Times New Roman" panose="02020603050405020304" pitchFamily="18" charset="0"/>
                <a:ea typeface="华文楷体" panose="02010600040101010101" pitchFamily="2" charset="-122"/>
              </a:rPr>
              <a:t>电流源串联某支路</a:t>
            </a:r>
            <a:r>
              <a:rPr kumimoji="1" lang="zh-CN" altLang="en-US" sz="2600" b="1" dirty="0">
                <a:latin typeface="Times New Roman" panose="02020603050405020304" pitchFamily="18" charset="0"/>
                <a:ea typeface="华文楷体" panose="02010600040101010101" pitchFamily="2" charset="-122"/>
              </a:rPr>
              <a:t>的特殊电路）</a:t>
            </a:r>
          </a:p>
        </p:txBody>
      </p:sp>
      <p:sp>
        <p:nvSpPr>
          <p:cNvPr id="2" name="矩形 1">
            <a:extLst>
              <a:ext uri="{FF2B5EF4-FFF2-40B4-BE49-F238E27FC236}">
                <a16:creationId xmlns:a16="http://schemas.microsoft.com/office/drawing/2014/main" id="{BAB7398C-EC49-49F3-A4D8-DABFCA2A0386}"/>
              </a:ext>
            </a:extLst>
          </p:cNvPr>
          <p:cNvSpPr/>
          <p:nvPr/>
        </p:nvSpPr>
        <p:spPr>
          <a:xfrm>
            <a:off x="202118" y="4299942"/>
            <a:ext cx="8890575" cy="477054"/>
          </a:xfrm>
          <a:prstGeom prst="rect">
            <a:avLst/>
          </a:prstGeom>
        </p:spPr>
        <p:txBody>
          <a:bodyPr wrap="none">
            <a:spAutoFit/>
          </a:bodyPr>
          <a:lstStyle/>
          <a:p>
            <a:r>
              <a:rPr kumimoji="1" lang="zh-CN" altLang="en-US" sz="2500" b="1" u="dashHeavy" dirty="0">
                <a:solidFill>
                  <a:srgbClr val="FF0000"/>
                </a:solidFill>
                <a:latin typeface="黑体" panose="02010609060101010101" pitchFamily="49" charset="-122"/>
                <a:ea typeface="黑体" panose="02010609060101010101" pitchFamily="49" charset="-122"/>
              </a:rPr>
              <a:t>或者</a:t>
            </a:r>
            <a:r>
              <a:rPr kumimoji="1" lang="en-US" altLang="zh-CN" sz="2500" b="1" u="dashHeavy" dirty="0">
                <a:solidFill>
                  <a:srgbClr val="FF0000"/>
                </a:solidFill>
                <a:latin typeface="黑体" panose="02010609060101010101" pitchFamily="49" charset="-122"/>
                <a:ea typeface="黑体" panose="02010609060101010101" pitchFamily="49" charset="-122"/>
              </a:rPr>
              <a:t>(KCL)</a:t>
            </a:r>
            <a:r>
              <a:rPr kumimoji="1" lang="zh-CN" altLang="en-US" sz="2500" b="1" u="dashHeavy" dirty="0">
                <a:solidFill>
                  <a:srgbClr val="FF0000"/>
                </a:solidFill>
                <a:latin typeface="黑体" panose="02010609060101010101" pitchFamily="49" charset="-122"/>
                <a:ea typeface="黑体" panose="02010609060101010101" pitchFamily="49" charset="-122"/>
              </a:rPr>
              <a:t>：一条一条支路地写，然后再移项，以防止出错</a:t>
            </a:r>
            <a:r>
              <a:rPr kumimoji="1" lang="en-US" altLang="zh-CN" sz="2500" b="1" u="dashHeavy" dirty="0">
                <a:solidFill>
                  <a:srgbClr val="FF0000"/>
                </a:solidFill>
                <a:latin typeface="黑体" panose="02010609060101010101" pitchFamily="49" charset="-122"/>
                <a:ea typeface="黑体" panose="02010609060101010101" pitchFamily="49" charset="-122"/>
              </a:rPr>
              <a:t>!!!</a:t>
            </a:r>
            <a:endParaRPr lang="zh-CN" altLang="en-US" sz="2500" b="1" u="dashHeavy" dirty="0">
              <a:latin typeface="黑体" panose="02010609060101010101" pitchFamily="49" charset="-122"/>
              <a:ea typeface="黑体" panose="02010609060101010101" pitchFamily="49" charset="-122"/>
            </a:endParaRPr>
          </a:p>
        </p:txBody>
      </p:sp>
    </p:spTree>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306" name="对象 1"/>
          <p:cNvGraphicFramePr>
            <a:graphicFrameLocks noChangeAspect="1"/>
          </p:cNvGraphicFramePr>
          <p:nvPr>
            <p:extLst>
              <p:ext uri="{D42A27DB-BD31-4B8C-83A1-F6EECF244321}">
                <p14:modId xmlns:p14="http://schemas.microsoft.com/office/powerpoint/2010/main" val="3549259521"/>
              </p:ext>
            </p:extLst>
          </p:nvPr>
        </p:nvGraphicFramePr>
        <p:xfrm>
          <a:off x="360089" y="782638"/>
          <a:ext cx="5580063" cy="1057275"/>
        </p:xfrm>
        <a:graphic>
          <a:graphicData uri="http://schemas.openxmlformats.org/presentationml/2006/ole">
            <mc:AlternateContent xmlns:mc="http://schemas.openxmlformats.org/markup-compatibility/2006">
              <mc:Choice xmlns:v="urn:schemas-microsoft-com:vml" Requires="v">
                <p:oleObj spid="_x0000_s98604" name="公式" r:id="rId3" imgW="2743200" imgH="520560" progId="Equation.3">
                  <p:embed/>
                </p:oleObj>
              </mc:Choice>
              <mc:Fallback>
                <p:oleObj name="公式" r:id="rId3" imgW="2743200" imgH="520560" progId="Equation.3">
                  <p:embed/>
                  <p:pic>
                    <p:nvPicPr>
                      <p:cNvPr id="0" name="对象 1"/>
                      <p:cNvPicPr>
                        <a:picLocks noChangeAspect="1" noChangeArrowheads="1"/>
                      </p:cNvPicPr>
                      <p:nvPr/>
                    </p:nvPicPr>
                    <p:blipFill>
                      <a:blip r:embed="rId4"/>
                      <a:srcRect/>
                      <a:stretch>
                        <a:fillRect/>
                      </a:stretch>
                    </p:blipFill>
                    <p:spPr bwMode="auto">
                      <a:xfrm>
                        <a:off x="360089" y="782638"/>
                        <a:ext cx="5580063"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8307" name="对象 2"/>
          <p:cNvGraphicFramePr>
            <a:graphicFrameLocks noChangeAspect="1"/>
          </p:cNvGraphicFramePr>
          <p:nvPr>
            <p:extLst>
              <p:ext uri="{D42A27DB-BD31-4B8C-83A1-F6EECF244321}">
                <p14:modId xmlns:p14="http://schemas.microsoft.com/office/powerpoint/2010/main" val="2806627733"/>
              </p:ext>
            </p:extLst>
          </p:nvPr>
        </p:nvGraphicFramePr>
        <p:xfrm>
          <a:off x="402356" y="2021706"/>
          <a:ext cx="7265988" cy="1054100"/>
        </p:xfrm>
        <a:graphic>
          <a:graphicData uri="http://schemas.openxmlformats.org/presentationml/2006/ole">
            <mc:AlternateContent xmlns:mc="http://schemas.openxmlformats.org/markup-compatibility/2006">
              <mc:Choice xmlns:v="urn:schemas-microsoft-com:vml" Requires="v">
                <p:oleObj spid="_x0000_s98605" name="公式" r:id="rId5" imgW="3555720" imgH="520560" progId="Equation.3">
                  <p:embed/>
                </p:oleObj>
              </mc:Choice>
              <mc:Fallback>
                <p:oleObj name="公式" r:id="rId5" imgW="3555720" imgH="520560" progId="Equation.3">
                  <p:embed/>
                  <p:pic>
                    <p:nvPicPr>
                      <p:cNvPr id="0" name="对象 2"/>
                      <p:cNvPicPr>
                        <a:picLocks noChangeAspect="1" noChangeArrowheads="1"/>
                      </p:cNvPicPr>
                      <p:nvPr/>
                    </p:nvPicPr>
                    <p:blipFill>
                      <a:blip r:embed="rId6"/>
                      <a:srcRect/>
                      <a:stretch>
                        <a:fillRect/>
                      </a:stretch>
                    </p:blipFill>
                    <p:spPr bwMode="auto">
                      <a:xfrm>
                        <a:off x="402356" y="2021706"/>
                        <a:ext cx="7265988"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8308" name="对象 3"/>
          <p:cNvGraphicFramePr>
            <a:graphicFrameLocks noChangeAspect="1"/>
          </p:cNvGraphicFramePr>
          <p:nvPr>
            <p:extLst>
              <p:ext uri="{D42A27DB-BD31-4B8C-83A1-F6EECF244321}">
                <p14:modId xmlns:p14="http://schemas.microsoft.com/office/powerpoint/2010/main" val="2624652113"/>
              </p:ext>
            </p:extLst>
          </p:nvPr>
        </p:nvGraphicFramePr>
        <p:xfrm>
          <a:off x="502593" y="3233142"/>
          <a:ext cx="4789487" cy="1066800"/>
        </p:xfrm>
        <a:graphic>
          <a:graphicData uri="http://schemas.openxmlformats.org/presentationml/2006/ole">
            <mc:AlternateContent xmlns:mc="http://schemas.openxmlformats.org/markup-compatibility/2006">
              <mc:Choice xmlns:v="urn:schemas-microsoft-com:vml" Requires="v">
                <p:oleObj spid="_x0000_s98606" name="公式" r:id="rId7" imgW="2323800" imgH="533160" progId="Equation.3">
                  <p:embed/>
                </p:oleObj>
              </mc:Choice>
              <mc:Fallback>
                <p:oleObj name="公式" r:id="rId7" imgW="2323800" imgH="533160" progId="Equation.3">
                  <p:embed/>
                  <p:pic>
                    <p:nvPicPr>
                      <p:cNvPr id="0" name="对象 3"/>
                      <p:cNvPicPr>
                        <a:picLocks noChangeAspect="1" noChangeArrowheads="1"/>
                      </p:cNvPicPr>
                      <p:nvPr/>
                    </p:nvPicPr>
                    <p:blipFill>
                      <a:blip r:embed="rId8"/>
                      <a:srcRect/>
                      <a:stretch>
                        <a:fillRect/>
                      </a:stretch>
                    </p:blipFill>
                    <p:spPr bwMode="auto">
                      <a:xfrm>
                        <a:off x="502593" y="3233142"/>
                        <a:ext cx="478948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1"/>
          <p:cNvSpPr>
            <a:spLocks noChangeArrowheads="1"/>
          </p:cNvSpPr>
          <p:nvPr/>
        </p:nvSpPr>
        <p:spPr bwMode="auto">
          <a:xfrm>
            <a:off x="323850" y="842963"/>
            <a:ext cx="84931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ct val="50000"/>
              </a:spcAft>
              <a:buClr>
                <a:srgbClr val="FF0000"/>
              </a:buClr>
            </a:pPr>
            <a:r>
              <a:rPr kumimoji="1" lang="zh-CN" altLang="en-US" sz="2400" b="1">
                <a:solidFill>
                  <a:schemeClr val="tx2"/>
                </a:solidFill>
                <a:latin typeface="Times New Roman" panose="02020603050405020304" pitchFamily="18" charset="0"/>
              </a:rPr>
              <a:t>②模拟乘法器</a:t>
            </a:r>
          </a:p>
        </p:txBody>
      </p:sp>
      <p:grpSp>
        <p:nvGrpSpPr>
          <p:cNvPr id="99331" name="组合 14"/>
          <p:cNvGrpSpPr>
            <a:grpSpLocks/>
          </p:cNvGrpSpPr>
          <p:nvPr/>
        </p:nvGrpSpPr>
        <p:grpSpPr bwMode="auto">
          <a:xfrm>
            <a:off x="2824163" y="1492250"/>
            <a:ext cx="3548062" cy="852488"/>
            <a:chOff x="2764033" y="1961202"/>
            <a:chExt cx="3548692" cy="853773"/>
          </a:xfrm>
        </p:grpSpPr>
        <p:sp>
          <p:nvSpPr>
            <p:cNvPr id="99333" name="Rectangle 22"/>
            <p:cNvSpPr>
              <a:spLocks noChangeArrowheads="1"/>
            </p:cNvSpPr>
            <p:nvPr/>
          </p:nvSpPr>
          <p:spPr bwMode="auto">
            <a:xfrm>
              <a:off x="4133850" y="2162175"/>
              <a:ext cx="609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cs typeface="Times New Roman" panose="02020603050405020304" pitchFamily="18" charset="0"/>
                </a:rPr>
                <a:t>×</a:t>
              </a:r>
            </a:p>
          </p:txBody>
        </p:sp>
        <p:sp>
          <p:nvSpPr>
            <p:cNvPr id="99334" name="AutoShape 35"/>
            <p:cNvSpPr>
              <a:spLocks noChangeArrowheads="1"/>
            </p:cNvSpPr>
            <p:nvPr/>
          </p:nvSpPr>
          <p:spPr bwMode="auto">
            <a:xfrm>
              <a:off x="3889375" y="2057400"/>
              <a:ext cx="1225550" cy="701675"/>
            </a:xfrm>
            <a:prstGeom prst="homePlate">
              <a:avLst>
                <a:gd name="adj" fmla="val 4366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99335" name="Line 36"/>
            <p:cNvSpPr>
              <a:spLocks noChangeShapeType="1"/>
            </p:cNvSpPr>
            <p:nvPr/>
          </p:nvSpPr>
          <p:spPr bwMode="auto">
            <a:xfrm>
              <a:off x="3241675" y="2201863"/>
              <a:ext cx="6477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36" name="Line 37"/>
            <p:cNvSpPr>
              <a:spLocks noChangeShapeType="1"/>
            </p:cNvSpPr>
            <p:nvPr/>
          </p:nvSpPr>
          <p:spPr bwMode="auto">
            <a:xfrm>
              <a:off x="3241675" y="2593975"/>
              <a:ext cx="6477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37" name="Line 38"/>
            <p:cNvSpPr>
              <a:spLocks noChangeShapeType="1"/>
            </p:cNvSpPr>
            <p:nvPr/>
          </p:nvSpPr>
          <p:spPr bwMode="auto">
            <a:xfrm>
              <a:off x="5092700" y="2406650"/>
              <a:ext cx="6477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38" name="Rectangle 29"/>
            <p:cNvSpPr>
              <a:spLocks noChangeArrowheads="1"/>
            </p:cNvSpPr>
            <p:nvPr/>
          </p:nvSpPr>
          <p:spPr bwMode="auto">
            <a:xfrm>
              <a:off x="5740401" y="2146518"/>
              <a:ext cx="572324" cy="462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dirty="0" err="1">
                  <a:solidFill>
                    <a:schemeClr val="tx2"/>
                  </a:solidFill>
                  <a:latin typeface="Times New Roman" panose="02020603050405020304" pitchFamily="18" charset="0"/>
                  <a:ea typeface="华文行楷" panose="02010800040101010101" pitchFamily="2" charset="-122"/>
                </a:rPr>
                <a:t>u</a:t>
              </a:r>
              <a:r>
                <a:rPr kumimoji="1" lang="en-US" altLang="zh-CN" sz="2400" b="1" i="1" baseline="-25000" dirty="0" err="1">
                  <a:solidFill>
                    <a:schemeClr val="tx2"/>
                  </a:solidFill>
                  <a:latin typeface="Times New Roman" panose="02020603050405020304" pitchFamily="18" charset="0"/>
                  <a:ea typeface="华文行楷" panose="02010800040101010101" pitchFamily="2" charset="-122"/>
                </a:rPr>
                <a:t>o</a:t>
              </a:r>
              <a:endParaRPr kumimoji="1" lang="en-US" altLang="zh-CN" sz="2400" b="1" i="1" baseline="-25000" dirty="0">
                <a:solidFill>
                  <a:schemeClr val="tx2"/>
                </a:solidFill>
                <a:latin typeface="Times New Roman" panose="02020603050405020304" pitchFamily="18" charset="0"/>
                <a:ea typeface="华文行楷" panose="02010800040101010101" pitchFamily="2" charset="-122"/>
              </a:endParaRPr>
            </a:p>
          </p:txBody>
        </p:sp>
        <p:sp>
          <p:nvSpPr>
            <p:cNvPr id="99339" name="Rectangle 29"/>
            <p:cNvSpPr>
              <a:spLocks noChangeArrowheads="1"/>
            </p:cNvSpPr>
            <p:nvPr/>
          </p:nvSpPr>
          <p:spPr bwMode="auto">
            <a:xfrm>
              <a:off x="2765708" y="1961202"/>
              <a:ext cx="5723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dirty="0">
                  <a:solidFill>
                    <a:schemeClr val="tx2"/>
                  </a:solidFill>
                  <a:latin typeface="Times New Roman" panose="02020603050405020304" pitchFamily="18" charset="0"/>
                  <a:ea typeface="华文行楷" panose="02010800040101010101" pitchFamily="2" charset="-122"/>
                </a:rPr>
                <a:t>u</a:t>
              </a:r>
              <a:r>
                <a:rPr kumimoji="1" lang="en-US" altLang="zh-CN" sz="2400" b="1" i="1" baseline="-25000" dirty="0">
                  <a:solidFill>
                    <a:schemeClr val="tx2"/>
                  </a:solidFill>
                  <a:latin typeface="Times New Roman" panose="02020603050405020304" pitchFamily="18" charset="0"/>
                  <a:ea typeface="华文行楷" panose="02010800040101010101" pitchFamily="2" charset="-122"/>
                </a:rPr>
                <a:t>i1</a:t>
              </a:r>
            </a:p>
          </p:txBody>
        </p:sp>
        <p:sp>
          <p:nvSpPr>
            <p:cNvPr id="99340" name="Rectangle 29"/>
            <p:cNvSpPr>
              <a:spLocks noChangeArrowheads="1"/>
            </p:cNvSpPr>
            <p:nvPr/>
          </p:nvSpPr>
          <p:spPr bwMode="auto">
            <a:xfrm>
              <a:off x="2764033" y="2353310"/>
              <a:ext cx="5723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dirty="0">
                  <a:solidFill>
                    <a:schemeClr val="tx2"/>
                  </a:solidFill>
                  <a:latin typeface="Times New Roman" panose="02020603050405020304" pitchFamily="18" charset="0"/>
                  <a:ea typeface="华文行楷" panose="02010800040101010101" pitchFamily="2" charset="-122"/>
                </a:rPr>
                <a:t>u</a:t>
              </a:r>
              <a:r>
                <a:rPr kumimoji="1" lang="en-US" altLang="zh-CN" sz="2400" b="1" i="1" baseline="-25000" dirty="0">
                  <a:solidFill>
                    <a:schemeClr val="tx2"/>
                  </a:solidFill>
                  <a:latin typeface="Times New Roman" panose="02020603050405020304" pitchFamily="18" charset="0"/>
                  <a:ea typeface="华文行楷" panose="02010800040101010101" pitchFamily="2" charset="-122"/>
                </a:rPr>
                <a:t>i2</a:t>
              </a:r>
            </a:p>
          </p:txBody>
        </p:sp>
      </p:grpSp>
      <p:graphicFrame>
        <p:nvGraphicFramePr>
          <p:cNvPr id="99332" name="对象 15"/>
          <p:cNvGraphicFramePr>
            <a:graphicFrameLocks noChangeAspect="1"/>
          </p:cNvGraphicFramePr>
          <p:nvPr>
            <p:extLst>
              <p:ext uri="{D42A27DB-BD31-4B8C-83A1-F6EECF244321}">
                <p14:modId xmlns:p14="http://schemas.microsoft.com/office/powerpoint/2010/main" val="2111207814"/>
              </p:ext>
            </p:extLst>
          </p:nvPr>
        </p:nvGraphicFramePr>
        <p:xfrm>
          <a:off x="2843808" y="2819400"/>
          <a:ext cx="2633662" cy="801688"/>
        </p:xfrm>
        <a:graphic>
          <a:graphicData uri="http://schemas.openxmlformats.org/presentationml/2006/ole">
            <mc:AlternateContent xmlns:mc="http://schemas.openxmlformats.org/markup-compatibility/2006">
              <mc:Choice xmlns:v="urn:schemas-microsoft-com:vml" Requires="v">
                <p:oleObj spid="_x0000_s99440" name="公式" r:id="rId3" imgW="812520" imgH="253800" progId="Equation.3">
                  <p:embed/>
                </p:oleObj>
              </mc:Choice>
              <mc:Fallback>
                <p:oleObj name="公式" r:id="rId3" imgW="812520" imgH="253800" progId="Equation.3">
                  <p:embed/>
                  <p:pic>
                    <p:nvPicPr>
                      <p:cNvPr id="0" name="对象 15"/>
                      <p:cNvPicPr>
                        <a:picLocks noChangeAspect="1" noChangeArrowheads="1"/>
                      </p:cNvPicPr>
                      <p:nvPr/>
                    </p:nvPicPr>
                    <p:blipFill>
                      <a:blip r:embed="rId4"/>
                      <a:srcRect/>
                      <a:stretch>
                        <a:fillRect/>
                      </a:stretch>
                    </p:blipFill>
                    <p:spPr bwMode="auto">
                      <a:xfrm>
                        <a:off x="2843808" y="2819400"/>
                        <a:ext cx="2633662"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1"/>
          <p:cNvSpPr>
            <a:spLocks noChangeArrowheads="1"/>
          </p:cNvSpPr>
          <p:nvPr/>
        </p:nvSpPr>
        <p:spPr bwMode="auto">
          <a:xfrm>
            <a:off x="323850" y="842963"/>
            <a:ext cx="84931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ct val="50000"/>
              </a:spcAft>
              <a:buClr>
                <a:srgbClr val="FF0000"/>
              </a:buClr>
            </a:pPr>
            <a:r>
              <a:rPr kumimoji="1" lang="zh-CN" altLang="en-US" sz="2400" b="1">
                <a:solidFill>
                  <a:schemeClr val="tx2"/>
                </a:solidFill>
                <a:latin typeface="Times New Roman" panose="02020603050405020304" pitchFamily="18" charset="0"/>
              </a:rPr>
              <a:t>③除法运算电路</a:t>
            </a:r>
          </a:p>
        </p:txBody>
      </p:sp>
      <p:grpSp>
        <p:nvGrpSpPr>
          <p:cNvPr id="100355" name="组合 34"/>
          <p:cNvGrpSpPr>
            <a:grpSpLocks/>
          </p:cNvGrpSpPr>
          <p:nvPr/>
        </p:nvGrpSpPr>
        <p:grpSpPr bwMode="auto">
          <a:xfrm>
            <a:off x="2339975" y="1274763"/>
            <a:ext cx="4776788" cy="2876550"/>
            <a:chOff x="2176072" y="722927"/>
            <a:chExt cx="4776418" cy="2876977"/>
          </a:xfrm>
        </p:grpSpPr>
        <p:grpSp>
          <p:nvGrpSpPr>
            <p:cNvPr id="100357" name="Group 139"/>
            <p:cNvGrpSpPr>
              <a:grpSpLocks/>
            </p:cNvGrpSpPr>
            <p:nvPr/>
          </p:nvGrpSpPr>
          <p:grpSpPr bwMode="auto">
            <a:xfrm rot="10800000">
              <a:off x="4241804" y="813842"/>
              <a:ext cx="1225550" cy="701675"/>
              <a:chOff x="2450" y="1265"/>
              <a:chExt cx="772" cy="442"/>
            </a:xfrm>
          </p:grpSpPr>
          <p:sp>
            <p:nvSpPr>
              <p:cNvPr id="100383" name="Rectangle 108"/>
              <p:cNvSpPr>
                <a:spLocks noChangeArrowheads="1"/>
              </p:cNvSpPr>
              <p:nvPr/>
            </p:nvSpPr>
            <p:spPr bwMode="auto">
              <a:xfrm rot="10800000">
                <a:off x="2604" y="1344"/>
                <a:ext cx="38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cs typeface="Times New Roman" panose="02020603050405020304" pitchFamily="18" charset="0"/>
                  </a:rPr>
                  <a:t>×</a:t>
                </a:r>
              </a:p>
            </p:txBody>
          </p:sp>
          <p:sp>
            <p:nvSpPr>
              <p:cNvPr id="100384" name="AutoShape 111"/>
              <p:cNvSpPr>
                <a:spLocks noChangeArrowheads="1"/>
              </p:cNvSpPr>
              <p:nvPr/>
            </p:nvSpPr>
            <p:spPr bwMode="auto">
              <a:xfrm>
                <a:off x="2450" y="1265"/>
                <a:ext cx="772" cy="442"/>
              </a:xfrm>
              <a:prstGeom prst="homePlate">
                <a:avLst>
                  <a:gd name="adj" fmla="val 4366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grpSp>
        <p:sp>
          <p:nvSpPr>
            <p:cNvPr id="100358" name="AutoShape 117"/>
            <p:cNvSpPr>
              <a:spLocks noChangeArrowheads="1"/>
            </p:cNvSpPr>
            <p:nvPr/>
          </p:nvSpPr>
          <p:spPr bwMode="auto">
            <a:xfrm rot="5400000">
              <a:off x="4398966" y="1694904"/>
              <a:ext cx="990600" cy="1295400"/>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0359" name="Rectangle 118"/>
            <p:cNvSpPr>
              <a:spLocks noChangeArrowheads="1"/>
            </p:cNvSpPr>
            <p:nvPr/>
          </p:nvSpPr>
          <p:spPr bwMode="auto">
            <a:xfrm>
              <a:off x="3179766" y="2075904"/>
              <a:ext cx="608013" cy="15081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latin typeface="Times New Roman" panose="02020603050405020304" pitchFamily="18" charset="0"/>
                <a:ea typeface="华文行楷" panose="02010800040101010101" pitchFamily="2" charset="-122"/>
              </a:endParaRPr>
            </a:p>
          </p:txBody>
        </p:sp>
        <p:sp>
          <p:nvSpPr>
            <p:cNvPr id="100360" name="Line 120"/>
            <p:cNvSpPr>
              <a:spLocks noChangeShapeType="1"/>
            </p:cNvSpPr>
            <p:nvPr/>
          </p:nvSpPr>
          <p:spPr bwMode="auto">
            <a:xfrm>
              <a:off x="3789366" y="2152104"/>
              <a:ext cx="45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61" name="Line 121"/>
            <p:cNvSpPr>
              <a:spLocks noChangeShapeType="1"/>
            </p:cNvSpPr>
            <p:nvPr/>
          </p:nvSpPr>
          <p:spPr bwMode="auto">
            <a:xfrm flipH="1">
              <a:off x="2646366" y="2152104"/>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62" name="Line 124"/>
            <p:cNvSpPr>
              <a:spLocks noChangeShapeType="1"/>
            </p:cNvSpPr>
            <p:nvPr/>
          </p:nvSpPr>
          <p:spPr bwMode="auto">
            <a:xfrm>
              <a:off x="5541966" y="2358479"/>
              <a:ext cx="838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63" name="Line 125"/>
            <p:cNvSpPr>
              <a:spLocks noChangeShapeType="1"/>
            </p:cNvSpPr>
            <p:nvPr/>
          </p:nvSpPr>
          <p:spPr bwMode="auto">
            <a:xfrm>
              <a:off x="5672141" y="1355179"/>
              <a:ext cx="0" cy="1008062"/>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64" name="Rectangle 127"/>
            <p:cNvSpPr>
              <a:spLocks noChangeArrowheads="1"/>
            </p:cNvSpPr>
            <p:nvPr/>
          </p:nvSpPr>
          <p:spPr bwMode="auto">
            <a:xfrm>
              <a:off x="3941766" y="2837904"/>
              <a:ext cx="152400" cy="533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0365" name="Line 128"/>
            <p:cNvSpPr>
              <a:spLocks noChangeShapeType="1"/>
            </p:cNvSpPr>
            <p:nvPr/>
          </p:nvSpPr>
          <p:spPr bwMode="auto">
            <a:xfrm>
              <a:off x="4017966" y="2609304"/>
              <a:ext cx="0" cy="228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66" name="Line 129"/>
            <p:cNvSpPr>
              <a:spLocks noChangeShapeType="1"/>
            </p:cNvSpPr>
            <p:nvPr/>
          </p:nvSpPr>
          <p:spPr bwMode="auto">
            <a:xfrm>
              <a:off x="4017966" y="2609304"/>
              <a:ext cx="228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67" name="Line 130"/>
            <p:cNvSpPr>
              <a:spLocks noChangeShapeType="1"/>
            </p:cNvSpPr>
            <p:nvPr/>
          </p:nvSpPr>
          <p:spPr bwMode="auto">
            <a:xfrm>
              <a:off x="4017966" y="3371304"/>
              <a:ext cx="0" cy="228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68" name="Line 131"/>
            <p:cNvSpPr>
              <a:spLocks noChangeShapeType="1"/>
            </p:cNvSpPr>
            <p:nvPr/>
          </p:nvSpPr>
          <p:spPr bwMode="auto">
            <a:xfrm>
              <a:off x="3865566" y="3599904"/>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69" name="Text Box 132"/>
            <p:cNvSpPr txBox="1">
              <a:spLocks noChangeArrowheads="1"/>
            </p:cNvSpPr>
            <p:nvPr/>
          </p:nvSpPr>
          <p:spPr bwMode="auto">
            <a:xfrm>
              <a:off x="4208466" y="2358479"/>
              <a:ext cx="3587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a:t>
              </a:r>
            </a:p>
          </p:txBody>
        </p:sp>
        <p:sp>
          <p:nvSpPr>
            <p:cNvPr id="100370" name="Rectangle 133"/>
            <p:cNvSpPr>
              <a:spLocks noChangeArrowheads="1"/>
            </p:cNvSpPr>
            <p:nvPr/>
          </p:nvSpPr>
          <p:spPr bwMode="auto">
            <a:xfrm>
              <a:off x="4235454" y="1806029"/>
              <a:ext cx="2873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a:t>
              </a:r>
            </a:p>
          </p:txBody>
        </p:sp>
        <p:sp>
          <p:nvSpPr>
            <p:cNvPr id="100371" name="Rectangle 135"/>
            <p:cNvSpPr>
              <a:spLocks noChangeArrowheads="1"/>
            </p:cNvSpPr>
            <p:nvPr/>
          </p:nvSpPr>
          <p:spPr bwMode="auto">
            <a:xfrm>
              <a:off x="3449641" y="2872829"/>
              <a:ext cx="6096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R</a:t>
              </a:r>
              <a:r>
                <a:rPr kumimoji="1" lang="en-US" altLang="zh-CN" sz="2400" b="1" baseline="-25000">
                  <a:latin typeface="Times New Roman" panose="02020603050405020304" pitchFamily="18" charset="0"/>
                  <a:ea typeface="华文行楷" panose="02010800040101010101" pitchFamily="2" charset="-122"/>
                </a:rPr>
                <a:t>3</a:t>
              </a:r>
              <a:endParaRPr kumimoji="1" lang="en-US" altLang="zh-CN" sz="2400" b="1" baseline="-25000">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100372" name="Rectangle 136"/>
            <p:cNvSpPr>
              <a:spLocks noChangeArrowheads="1"/>
            </p:cNvSpPr>
            <p:nvPr/>
          </p:nvSpPr>
          <p:spPr bwMode="auto">
            <a:xfrm>
              <a:off x="3217866" y="1598067"/>
              <a:ext cx="6858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R</a:t>
              </a:r>
              <a:r>
                <a:rPr kumimoji="1" lang="en-US" altLang="zh-CN" sz="2400" b="1" baseline="-25000">
                  <a:latin typeface="Times New Roman" panose="02020603050405020304" pitchFamily="18" charset="0"/>
                  <a:ea typeface="华文行楷" panose="02010800040101010101" pitchFamily="2" charset="-122"/>
                </a:rPr>
                <a:t>1</a:t>
              </a:r>
            </a:p>
          </p:txBody>
        </p:sp>
        <p:sp>
          <p:nvSpPr>
            <p:cNvPr id="100373" name="Rectangle 140"/>
            <p:cNvSpPr>
              <a:spLocks noChangeArrowheads="1"/>
            </p:cNvSpPr>
            <p:nvPr/>
          </p:nvSpPr>
          <p:spPr bwMode="auto">
            <a:xfrm>
              <a:off x="3951291" y="1388517"/>
              <a:ext cx="152400" cy="533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0374" name="Line 141"/>
            <p:cNvSpPr>
              <a:spLocks noChangeShapeType="1"/>
            </p:cNvSpPr>
            <p:nvPr/>
          </p:nvSpPr>
          <p:spPr bwMode="auto">
            <a:xfrm>
              <a:off x="4027491" y="1159917"/>
              <a:ext cx="0" cy="228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75" name="Line 142"/>
            <p:cNvSpPr>
              <a:spLocks noChangeShapeType="1"/>
            </p:cNvSpPr>
            <p:nvPr/>
          </p:nvSpPr>
          <p:spPr bwMode="auto">
            <a:xfrm>
              <a:off x="4027491" y="1921917"/>
              <a:ext cx="0" cy="22860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76" name="Rectangle 143"/>
            <p:cNvSpPr>
              <a:spLocks noChangeArrowheads="1"/>
            </p:cNvSpPr>
            <p:nvPr/>
          </p:nvSpPr>
          <p:spPr bwMode="auto">
            <a:xfrm>
              <a:off x="3468691" y="1418679"/>
              <a:ext cx="6096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R</a:t>
              </a:r>
              <a:r>
                <a:rPr kumimoji="1" lang="en-US" altLang="zh-CN" sz="2400" b="1" baseline="-25000">
                  <a:latin typeface="Times New Roman" panose="02020603050405020304" pitchFamily="18" charset="0"/>
                  <a:ea typeface="华文行楷" panose="02010800040101010101" pitchFamily="2" charset="-122"/>
                </a:rPr>
                <a:t>2</a:t>
              </a:r>
              <a:endParaRPr kumimoji="1" lang="en-US" altLang="zh-CN" sz="2400" b="1" baseline="-25000">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100377" name="Line 145"/>
            <p:cNvSpPr>
              <a:spLocks noChangeShapeType="1"/>
            </p:cNvSpPr>
            <p:nvPr/>
          </p:nvSpPr>
          <p:spPr bwMode="auto">
            <a:xfrm>
              <a:off x="4025904" y="1161504"/>
              <a:ext cx="228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78" name="Line 146"/>
            <p:cNvSpPr>
              <a:spLocks noChangeShapeType="1"/>
            </p:cNvSpPr>
            <p:nvPr/>
          </p:nvSpPr>
          <p:spPr bwMode="auto">
            <a:xfrm>
              <a:off x="5456241" y="1361529"/>
              <a:ext cx="228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79" name="Line 147"/>
            <p:cNvSpPr>
              <a:spLocks noChangeShapeType="1"/>
            </p:cNvSpPr>
            <p:nvPr/>
          </p:nvSpPr>
          <p:spPr bwMode="auto">
            <a:xfrm flipH="1">
              <a:off x="5456241" y="963067"/>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380" name="Rectangle 29"/>
            <p:cNvSpPr>
              <a:spLocks noChangeArrowheads="1"/>
            </p:cNvSpPr>
            <p:nvPr/>
          </p:nvSpPr>
          <p:spPr bwMode="auto">
            <a:xfrm>
              <a:off x="6380166" y="2093654"/>
              <a:ext cx="572324" cy="51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o</a:t>
              </a:r>
            </a:p>
          </p:txBody>
        </p:sp>
        <p:sp>
          <p:nvSpPr>
            <p:cNvPr id="100381" name="Rectangle 29"/>
            <p:cNvSpPr>
              <a:spLocks noChangeArrowheads="1"/>
            </p:cNvSpPr>
            <p:nvPr/>
          </p:nvSpPr>
          <p:spPr bwMode="auto">
            <a:xfrm>
              <a:off x="2176072" y="1909478"/>
              <a:ext cx="5723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i1</a:t>
              </a:r>
            </a:p>
          </p:txBody>
        </p:sp>
        <p:sp>
          <p:nvSpPr>
            <p:cNvPr id="100382" name="Rectangle 29"/>
            <p:cNvSpPr>
              <a:spLocks noChangeArrowheads="1"/>
            </p:cNvSpPr>
            <p:nvPr/>
          </p:nvSpPr>
          <p:spPr bwMode="auto">
            <a:xfrm>
              <a:off x="5970898" y="722927"/>
              <a:ext cx="5723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i2</a:t>
              </a:r>
            </a:p>
          </p:txBody>
        </p:sp>
      </p:grpSp>
      <p:sp>
        <p:nvSpPr>
          <p:cNvPr id="100356" name="Rectangle 29"/>
          <p:cNvSpPr>
            <a:spLocks noChangeArrowheads="1"/>
          </p:cNvSpPr>
          <p:nvPr/>
        </p:nvSpPr>
        <p:spPr bwMode="auto">
          <a:xfrm>
            <a:off x="3635375" y="1347788"/>
            <a:ext cx="57308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0000FF"/>
                </a:solidFill>
                <a:latin typeface="Times New Roman" panose="02020603050405020304" pitchFamily="18" charset="0"/>
                <a:ea typeface="华文行楷" panose="02010800040101010101" pitchFamily="2" charset="-122"/>
              </a:rPr>
              <a:t>u</a:t>
            </a:r>
            <a:r>
              <a:rPr kumimoji="1" lang="en-US" altLang="zh-CN" sz="2400" b="1" baseline="-25000">
                <a:solidFill>
                  <a:srgbClr val="0000FF"/>
                </a:solidFill>
                <a:latin typeface="Times New Roman" panose="02020603050405020304" pitchFamily="18" charset="0"/>
                <a:ea typeface="华文行楷" panose="02010800040101010101" pitchFamily="2" charset="-122"/>
              </a:rPr>
              <a:t>o1</a:t>
            </a:r>
          </a:p>
        </p:txBody>
      </p:sp>
    </p:spTree>
  </p:cSld>
  <p:clrMapOvr>
    <a:masterClrMapping/>
  </p:clrMapOvr>
  <p:transition spd="slow">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4"/>
          <p:cNvSpPr>
            <a:spLocks noChangeArrowheads="1"/>
          </p:cNvSpPr>
          <p:nvPr/>
        </p:nvSpPr>
        <p:spPr bwMode="auto">
          <a:xfrm>
            <a:off x="330200" y="627063"/>
            <a:ext cx="8489950" cy="523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0000FF"/>
                </a:solidFill>
                <a:latin typeface="Times New Roman" panose="02020603050405020304" pitchFamily="18" charset="0"/>
              </a:rPr>
              <a:t>4.  </a:t>
            </a:r>
            <a:r>
              <a:rPr kumimoji="1" lang="zh-CN" altLang="en-US" sz="2800" b="1">
                <a:solidFill>
                  <a:srgbClr val="0000FF"/>
                </a:solidFill>
                <a:latin typeface="Times New Roman" panose="02020603050405020304" pitchFamily="18" charset="0"/>
              </a:rPr>
              <a:t>积分、微分运算电路</a:t>
            </a:r>
            <a:endParaRPr kumimoji="1" lang="en-US" altLang="zh-CN" sz="2800" b="1">
              <a:solidFill>
                <a:srgbClr val="0000FF"/>
              </a:solidFill>
              <a:latin typeface="Times New Roman" panose="02020603050405020304" pitchFamily="18" charset="0"/>
            </a:endParaRPr>
          </a:p>
        </p:txBody>
      </p:sp>
      <p:sp>
        <p:nvSpPr>
          <p:cNvPr id="101379" name="Rectangle 4"/>
          <p:cNvSpPr>
            <a:spLocks noChangeArrowheads="1"/>
          </p:cNvSpPr>
          <p:nvPr/>
        </p:nvSpPr>
        <p:spPr bwMode="auto">
          <a:xfrm>
            <a:off x="330200" y="1193800"/>
            <a:ext cx="8489950" cy="522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chemeClr val="tx2"/>
                </a:solidFill>
                <a:latin typeface="Times New Roman" panose="02020603050405020304" pitchFamily="18" charset="0"/>
              </a:rPr>
              <a:t>(1)</a:t>
            </a:r>
            <a:r>
              <a:rPr kumimoji="1" lang="zh-CN" altLang="en-US" sz="2800" b="1">
                <a:solidFill>
                  <a:schemeClr val="tx2"/>
                </a:solidFill>
                <a:latin typeface="Times New Roman" panose="02020603050405020304" pitchFamily="18" charset="0"/>
              </a:rPr>
              <a:t>积分运算电路</a:t>
            </a:r>
          </a:p>
        </p:txBody>
      </p:sp>
      <p:grpSp>
        <p:nvGrpSpPr>
          <p:cNvPr id="101380" name="组合 29"/>
          <p:cNvGrpSpPr>
            <a:grpSpLocks/>
          </p:cNvGrpSpPr>
          <p:nvPr/>
        </p:nvGrpSpPr>
        <p:grpSpPr bwMode="auto">
          <a:xfrm>
            <a:off x="369888" y="1570038"/>
            <a:ext cx="4792662" cy="2701925"/>
            <a:chOff x="2150016" y="1223262"/>
            <a:chExt cx="4792642" cy="2701311"/>
          </a:xfrm>
        </p:grpSpPr>
        <p:sp>
          <p:nvSpPr>
            <p:cNvPr id="101408" name="AutoShape 40"/>
            <p:cNvSpPr>
              <a:spLocks noChangeArrowheads="1"/>
            </p:cNvSpPr>
            <p:nvPr/>
          </p:nvSpPr>
          <p:spPr bwMode="auto">
            <a:xfrm rot="5400000">
              <a:off x="4391715" y="2028837"/>
              <a:ext cx="990808" cy="1295400"/>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1409" name="Rectangle 41"/>
            <p:cNvSpPr>
              <a:spLocks noChangeArrowheads="1"/>
            </p:cNvSpPr>
            <p:nvPr/>
          </p:nvSpPr>
          <p:spPr bwMode="auto">
            <a:xfrm>
              <a:off x="3175794" y="2411369"/>
              <a:ext cx="608013" cy="15084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1410" name="Line 42"/>
            <p:cNvSpPr>
              <a:spLocks noChangeShapeType="1"/>
            </p:cNvSpPr>
            <p:nvPr/>
          </p:nvSpPr>
          <p:spPr bwMode="auto">
            <a:xfrm flipV="1">
              <a:off x="3782219" y="2508226"/>
              <a:ext cx="455613"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11" name="Line 43"/>
            <p:cNvSpPr>
              <a:spLocks noChangeShapeType="1"/>
            </p:cNvSpPr>
            <p:nvPr/>
          </p:nvSpPr>
          <p:spPr bwMode="auto">
            <a:xfrm flipV="1">
              <a:off x="4010819" y="1812756"/>
              <a:ext cx="7620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12" name="Line 44"/>
            <p:cNvSpPr>
              <a:spLocks noChangeShapeType="1"/>
            </p:cNvSpPr>
            <p:nvPr/>
          </p:nvSpPr>
          <p:spPr bwMode="auto">
            <a:xfrm>
              <a:off x="4010819" y="1811168"/>
              <a:ext cx="0" cy="685944"/>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13" name="Line 45"/>
            <p:cNvSpPr>
              <a:spLocks noChangeShapeType="1"/>
            </p:cNvSpPr>
            <p:nvPr/>
          </p:nvSpPr>
          <p:spPr bwMode="auto">
            <a:xfrm>
              <a:off x="5534818" y="2692415"/>
              <a:ext cx="838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14" name="Line 46"/>
            <p:cNvSpPr>
              <a:spLocks noChangeShapeType="1"/>
            </p:cNvSpPr>
            <p:nvPr/>
          </p:nvSpPr>
          <p:spPr bwMode="auto">
            <a:xfrm>
              <a:off x="5695156" y="1825458"/>
              <a:ext cx="0" cy="863781"/>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15" name="Line 47"/>
            <p:cNvSpPr>
              <a:spLocks noChangeShapeType="1"/>
            </p:cNvSpPr>
            <p:nvPr/>
          </p:nvSpPr>
          <p:spPr bwMode="auto">
            <a:xfrm>
              <a:off x="4010819" y="2943292"/>
              <a:ext cx="228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16" name="Text Box 48"/>
            <p:cNvSpPr txBox="1">
              <a:spLocks noChangeArrowheads="1"/>
            </p:cNvSpPr>
            <p:nvPr/>
          </p:nvSpPr>
          <p:spPr bwMode="auto">
            <a:xfrm>
              <a:off x="4207669" y="2698766"/>
              <a:ext cx="3593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01417" name="Rectangle 49"/>
            <p:cNvSpPr>
              <a:spLocks noChangeArrowheads="1"/>
            </p:cNvSpPr>
            <p:nvPr/>
          </p:nvSpPr>
          <p:spPr bwMode="auto">
            <a:xfrm>
              <a:off x="4244182" y="2122383"/>
              <a:ext cx="287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01418" name="Rectangle 50"/>
            <p:cNvSpPr>
              <a:spLocks noChangeArrowheads="1"/>
            </p:cNvSpPr>
            <p:nvPr/>
          </p:nvSpPr>
          <p:spPr bwMode="auto">
            <a:xfrm>
              <a:off x="3268483" y="1947659"/>
              <a:ext cx="5730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1419" name="Line 51"/>
            <p:cNvSpPr>
              <a:spLocks noChangeShapeType="1"/>
            </p:cNvSpPr>
            <p:nvPr/>
          </p:nvSpPr>
          <p:spPr bwMode="auto">
            <a:xfrm>
              <a:off x="2563019" y="2508226"/>
              <a:ext cx="609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20" name="Line 52"/>
            <p:cNvSpPr>
              <a:spLocks noChangeShapeType="1"/>
            </p:cNvSpPr>
            <p:nvPr/>
          </p:nvSpPr>
          <p:spPr bwMode="auto">
            <a:xfrm flipV="1">
              <a:off x="4925218" y="1811168"/>
              <a:ext cx="7620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21" name="Line 53"/>
            <p:cNvSpPr>
              <a:spLocks noChangeShapeType="1"/>
            </p:cNvSpPr>
            <p:nvPr/>
          </p:nvSpPr>
          <p:spPr bwMode="auto">
            <a:xfrm>
              <a:off x="4772818" y="1647621"/>
              <a:ext cx="0" cy="304864"/>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1422" name="Line 54"/>
            <p:cNvSpPr>
              <a:spLocks noChangeShapeType="1"/>
            </p:cNvSpPr>
            <p:nvPr/>
          </p:nvSpPr>
          <p:spPr bwMode="auto">
            <a:xfrm>
              <a:off x="4925218" y="1638094"/>
              <a:ext cx="0" cy="304864"/>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1423" name="Rectangle 56"/>
            <p:cNvSpPr>
              <a:spLocks noChangeArrowheads="1"/>
            </p:cNvSpPr>
            <p:nvPr/>
          </p:nvSpPr>
          <p:spPr bwMode="auto">
            <a:xfrm>
              <a:off x="3942557" y="3162413"/>
              <a:ext cx="152400" cy="53351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1424" name="Line 57"/>
            <p:cNvSpPr>
              <a:spLocks noChangeShapeType="1"/>
            </p:cNvSpPr>
            <p:nvPr/>
          </p:nvSpPr>
          <p:spPr bwMode="auto">
            <a:xfrm>
              <a:off x="4018757" y="2933765"/>
              <a:ext cx="0" cy="22864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25" name="Line 58"/>
            <p:cNvSpPr>
              <a:spLocks noChangeShapeType="1"/>
            </p:cNvSpPr>
            <p:nvPr/>
          </p:nvSpPr>
          <p:spPr bwMode="auto">
            <a:xfrm>
              <a:off x="4018757" y="3695925"/>
              <a:ext cx="0" cy="22864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26" name="Line 59"/>
            <p:cNvSpPr>
              <a:spLocks noChangeShapeType="1"/>
            </p:cNvSpPr>
            <p:nvPr/>
          </p:nvSpPr>
          <p:spPr bwMode="auto">
            <a:xfrm>
              <a:off x="3866357" y="3924573"/>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27" name="Rectangle 60"/>
            <p:cNvSpPr>
              <a:spLocks noChangeArrowheads="1"/>
            </p:cNvSpPr>
            <p:nvPr/>
          </p:nvSpPr>
          <p:spPr bwMode="auto">
            <a:xfrm>
              <a:off x="3527553" y="3193803"/>
              <a:ext cx="609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endParaRPr kumimoji="1" lang="en-US" altLang="zh-CN" sz="2400" b="1" baseline="-25000">
                <a:solidFill>
                  <a:schemeClr val="tx2"/>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101428" name="Rectangle 50"/>
            <p:cNvSpPr>
              <a:spLocks noChangeArrowheads="1"/>
            </p:cNvSpPr>
            <p:nvPr/>
          </p:nvSpPr>
          <p:spPr bwMode="auto">
            <a:xfrm>
              <a:off x="4640082" y="1223262"/>
              <a:ext cx="5730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C</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1429" name="Rectangle 29"/>
            <p:cNvSpPr>
              <a:spLocks noChangeArrowheads="1"/>
            </p:cNvSpPr>
            <p:nvPr/>
          </p:nvSpPr>
          <p:spPr bwMode="auto">
            <a:xfrm>
              <a:off x="6370334" y="2425972"/>
              <a:ext cx="572324" cy="51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o</a:t>
              </a:r>
            </a:p>
          </p:txBody>
        </p:sp>
        <p:sp>
          <p:nvSpPr>
            <p:cNvPr id="101430" name="Rectangle 29"/>
            <p:cNvSpPr>
              <a:spLocks noChangeArrowheads="1"/>
            </p:cNvSpPr>
            <p:nvPr/>
          </p:nvSpPr>
          <p:spPr bwMode="auto">
            <a:xfrm>
              <a:off x="2150016" y="2266279"/>
              <a:ext cx="5723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a:t>
              </a:r>
            </a:p>
          </p:txBody>
        </p:sp>
      </p:grpSp>
      <p:graphicFrame>
        <p:nvGraphicFramePr>
          <p:cNvPr id="101381" name="对象 30"/>
          <p:cNvGraphicFramePr>
            <a:graphicFrameLocks noChangeAspect="1"/>
          </p:cNvGraphicFramePr>
          <p:nvPr/>
        </p:nvGraphicFramePr>
        <p:xfrm>
          <a:off x="677863" y="4002088"/>
          <a:ext cx="3035300" cy="919162"/>
        </p:xfrm>
        <a:graphic>
          <a:graphicData uri="http://schemas.openxmlformats.org/presentationml/2006/ole">
            <mc:AlternateContent xmlns:mc="http://schemas.openxmlformats.org/markup-compatibility/2006">
              <mc:Choice xmlns:v="urn:schemas-microsoft-com:vml" Requires="v">
                <p:oleObj spid="_x0000_s101628" name="公式" r:id="rId3" imgW="1651000" imgH="469900" progId="Equation.3">
                  <p:embed/>
                </p:oleObj>
              </mc:Choice>
              <mc:Fallback>
                <p:oleObj name="公式" r:id="rId3" imgW="1651000" imgH="469900" progId="Equation.3">
                  <p:embed/>
                  <p:pic>
                    <p:nvPicPr>
                      <p:cNvPr id="0" name="对象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863" y="4002088"/>
                        <a:ext cx="3035300"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382" name="Rectangle 4"/>
          <p:cNvSpPr>
            <a:spLocks noChangeArrowheads="1"/>
          </p:cNvSpPr>
          <p:nvPr/>
        </p:nvSpPr>
        <p:spPr bwMode="auto">
          <a:xfrm>
            <a:off x="5048250" y="931863"/>
            <a:ext cx="3132138" cy="5222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chemeClr val="tx2"/>
                </a:solidFill>
                <a:latin typeface="Times New Roman" panose="02020603050405020304" pitchFamily="18" charset="0"/>
              </a:rPr>
              <a:t>(2)</a:t>
            </a:r>
            <a:r>
              <a:rPr kumimoji="1" lang="zh-CN" altLang="en-US" sz="2800" b="1">
                <a:solidFill>
                  <a:schemeClr val="tx2"/>
                </a:solidFill>
                <a:latin typeface="Times New Roman" panose="02020603050405020304" pitchFamily="18" charset="0"/>
              </a:rPr>
              <a:t>微分运算电路</a:t>
            </a:r>
            <a:endParaRPr kumimoji="1" lang="en-US" altLang="zh-CN" sz="2800" b="1">
              <a:solidFill>
                <a:schemeClr val="tx2"/>
              </a:solidFill>
              <a:latin typeface="Times New Roman" panose="02020603050405020304" pitchFamily="18" charset="0"/>
            </a:endParaRPr>
          </a:p>
        </p:txBody>
      </p:sp>
      <p:grpSp>
        <p:nvGrpSpPr>
          <p:cNvPr id="101383" name="组合 32"/>
          <p:cNvGrpSpPr>
            <a:grpSpLocks/>
          </p:cNvGrpSpPr>
          <p:nvPr/>
        </p:nvGrpSpPr>
        <p:grpSpPr bwMode="auto">
          <a:xfrm>
            <a:off x="4356100" y="1263650"/>
            <a:ext cx="4684713" cy="2678113"/>
            <a:chOff x="2257912" y="1176458"/>
            <a:chExt cx="4684746" cy="2678420"/>
          </a:xfrm>
        </p:grpSpPr>
        <p:sp>
          <p:nvSpPr>
            <p:cNvPr id="101385" name="AutoShape 7"/>
            <p:cNvSpPr>
              <a:spLocks noChangeArrowheads="1"/>
            </p:cNvSpPr>
            <p:nvPr/>
          </p:nvSpPr>
          <p:spPr bwMode="auto">
            <a:xfrm rot="5400000">
              <a:off x="4340141" y="1949878"/>
              <a:ext cx="990600" cy="1295400"/>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1386" name="Rectangle 8"/>
            <p:cNvSpPr>
              <a:spLocks noChangeArrowheads="1"/>
            </p:cNvSpPr>
            <p:nvPr/>
          </p:nvSpPr>
          <p:spPr bwMode="auto">
            <a:xfrm>
              <a:off x="4416341" y="1645078"/>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1387" name="Line 9"/>
            <p:cNvSpPr>
              <a:spLocks noChangeShapeType="1"/>
            </p:cNvSpPr>
            <p:nvPr/>
          </p:nvSpPr>
          <p:spPr bwMode="auto">
            <a:xfrm>
              <a:off x="3501941" y="2419778"/>
              <a:ext cx="685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388" name="Line 10"/>
            <p:cNvSpPr>
              <a:spLocks noChangeShapeType="1"/>
            </p:cNvSpPr>
            <p:nvPr/>
          </p:nvSpPr>
          <p:spPr bwMode="auto">
            <a:xfrm>
              <a:off x="3959141" y="1721278"/>
              <a:ext cx="45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389" name="Line 11"/>
            <p:cNvSpPr>
              <a:spLocks noChangeShapeType="1"/>
            </p:cNvSpPr>
            <p:nvPr/>
          </p:nvSpPr>
          <p:spPr bwMode="auto">
            <a:xfrm>
              <a:off x="3959141" y="1721278"/>
              <a:ext cx="0" cy="68580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390" name="Line 12"/>
            <p:cNvSpPr>
              <a:spLocks noChangeShapeType="1"/>
            </p:cNvSpPr>
            <p:nvPr/>
          </p:nvSpPr>
          <p:spPr bwMode="auto">
            <a:xfrm>
              <a:off x="5483141" y="2613453"/>
              <a:ext cx="838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391" name="Line 13"/>
            <p:cNvSpPr>
              <a:spLocks noChangeShapeType="1"/>
            </p:cNvSpPr>
            <p:nvPr/>
          </p:nvSpPr>
          <p:spPr bwMode="auto">
            <a:xfrm>
              <a:off x="5645066" y="1699053"/>
              <a:ext cx="0" cy="91440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392" name="Line 14"/>
            <p:cNvSpPr>
              <a:spLocks noChangeShapeType="1"/>
            </p:cNvSpPr>
            <p:nvPr/>
          </p:nvSpPr>
          <p:spPr bwMode="auto">
            <a:xfrm>
              <a:off x="5025941" y="1721278"/>
              <a:ext cx="609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393" name="Line 15"/>
            <p:cNvSpPr>
              <a:spLocks noChangeShapeType="1"/>
            </p:cNvSpPr>
            <p:nvPr/>
          </p:nvSpPr>
          <p:spPr bwMode="auto">
            <a:xfrm>
              <a:off x="3959141" y="2864278"/>
              <a:ext cx="228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394" name="Text Box 16"/>
            <p:cNvSpPr txBox="1">
              <a:spLocks noChangeArrowheads="1"/>
            </p:cNvSpPr>
            <p:nvPr/>
          </p:nvSpPr>
          <p:spPr bwMode="auto">
            <a:xfrm>
              <a:off x="4144879" y="2619803"/>
              <a:ext cx="3593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01395" name="Rectangle 17"/>
            <p:cNvSpPr>
              <a:spLocks noChangeArrowheads="1"/>
            </p:cNvSpPr>
            <p:nvPr/>
          </p:nvSpPr>
          <p:spPr bwMode="auto">
            <a:xfrm>
              <a:off x="4192504" y="2053065"/>
              <a:ext cx="287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01396" name="Rectangle 18"/>
            <p:cNvSpPr>
              <a:spLocks noChangeArrowheads="1"/>
            </p:cNvSpPr>
            <p:nvPr/>
          </p:nvSpPr>
          <p:spPr bwMode="auto">
            <a:xfrm>
              <a:off x="4512205" y="1176458"/>
              <a:ext cx="533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1397" name="Line 19"/>
            <p:cNvSpPr>
              <a:spLocks noChangeShapeType="1"/>
            </p:cNvSpPr>
            <p:nvPr/>
          </p:nvSpPr>
          <p:spPr bwMode="auto">
            <a:xfrm>
              <a:off x="2663741" y="2419778"/>
              <a:ext cx="685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398" name="Line 20"/>
            <p:cNvSpPr>
              <a:spLocks noChangeShapeType="1"/>
            </p:cNvSpPr>
            <p:nvPr/>
          </p:nvSpPr>
          <p:spPr bwMode="auto">
            <a:xfrm>
              <a:off x="3501941" y="2265790"/>
              <a:ext cx="0" cy="3048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1399" name="Line 21"/>
            <p:cNvSpPr>
              <a:spLocks noChangeShapeType="1"/>
            </p:cNvSpPr>
            <p:nvPr/>
          </p:nvSpPr>
          <p:spPr bwMode="auto">
            <a:xfrm>
              <a:off x="3349541" y="2267378"/>
              <a:ext cx="0" cy="3048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1400" name="Rectangle 23"/>
            <p:cNvSpPr>
              <a:spLocks noChangeArrowheads="1"/>
            </p:cNvSpPr>
            <p:nvPr/>
          </p:nvSpPr>
          <p:spPr bwMode="auto">
            <a:xfrm>
              <a:off x="3890879" y="3092878"/>
              <a:ext cx="152400" cy="533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1401" name="Line 24"/>
            <p:cNvSpPr>
              <a:spLocks noChangeShapeType="1"/>
            </p:cNvSpPr>
            <p:nvPr/>
          </p:nvSpPr>
          <p:spPr bwMode="auto">
            <a:xfrm>
              <a:off x="3967079" y="2864278"/>
              <a:ext cx="0" cy="228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02" name="Line 25"/>
            <p:cNvSpPr>
              <a:spLocks noChangeShapeType="1"/>
            </p:cNvSpPr>
            <p:nvPr/>
          </p:nvSpPr>
          <p:spPr bwMode="auto">
            <a:xfrm>
              <a:off x="3967079" y="3626278"/>
              <a:ext cx="0" cy="228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03" name="Line 26"/>
            <p:cNvSpPr>
              <a:spLocks noChangeShapeType="1"/>
            </p:cNvSpPr>
            <p:nvPr/>
          </p:nvSpPr>
          <p:spPr bwMode="auto">
            <a:xfrm>
              <a:off x="3814679" y="3854878"/>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04" name="Rectangle 27"/>
            <p:cNvSpPr>
              <a:spLocks noChangeArrowheads="1"/>
            </p:cNvSpPr>
            <p:nvPr/>
          </p:nvSpPr>
          <p:spPr bwMode="auto">
            <a:xfrm>
              <a:off x="3462201" y="3128029"/>
              <a:ext cx="609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endParaRPr kumimoji="1" lang="en-US" altLang="zh-CN" sz="2400" b="1" baseline="-25000">
                <a:solidFill>
                  <a:schemeClr val="tx2"/>
                </a:solidFill>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101405" name="Rectangle 50"/>
            <p:cNvSpPr>
              <a:spLocks noChangeArrowheads="1"/>
            </p:cNvSpPr>
            <p:nvPr/>
          </p:nvSpPr>
          <p:spPr bwMode="auto">
            <a:xfrm>
              <a:off x="3207385" y="1838935"/>
              <a:ext cx="5730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C</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1406" name="Rectangle 29"/>
            <p:cNvSpPr>
              <a:spLocks noChangeArrowheads="1"/>
            </p:cNvSpPr>
            <p:nvPr/>
          </p:nvSpPr>
          <p:spPr bwMode="auto">
            <a:xfrm>
              <a:off x="6370334" y="2353964"/>
              <a:ext cx="572324" cy="51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o</a:t>
              </a:r>
            </a:p>
          </p:txBody>
        </p:sp>
        <p:sp>
          <p:nvSpPr>
            <p:cNvPr id="101407" name="Rectangle 29"/>
            <p:cNvSpPr>
              <a:spLocks noChangeArrowheads="1"/>
            </p:cNvSpPr>
            <p:nvPr/>
          </p:nvSpPr>
          <p:spPr bwMode="auto">
            <a:xfrm>
              <a:off x="2257912" y="2187357"/>
              <a:ext cx="5723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a:t>
              </a:r>
            </a:p>
          </p:txBody>
        </p:sp>
      </p:grpSp>
      <p:graphicFrame>
        <p:nvGraphicFramePr>
          <p:cNvPr id="101384" name="对象 56"/>
          <p:cNvGraphicFramePr>
            <a:graphicFrameLocks noChangeAspect="1"/>
          </p:cNvGraphicFramePr>
          <p:nvPr/>
        </p:nvGraphicFramePr>
        <p:xfrm>
          <a:off x="5470525" y="3948113"/>
          <a:ext cx="1914525" cy="919162"/>
        </p:xfrm>
        <a:graphic>
          <a:graphicData uri="http://schemas.openxmlformats.org/presentationml/2006/ole">
            <mc:AlternateContent xmlns:mc="http://schemas.openxmlformats.org/markup-compatibility/2006">
              <mc:Choice xmlns:v="urn:schemas-microsoft-com:vml" Requires="v">
                <p:oleObj spid="_x0000_s101629" name="公式" r:id="rId5" imgW="1040948" imgH="469696" progId="Equation.3">
                  <p:embed/>
                </p:oleObj>
              </mc:Choice>
              <mc:Fallback>
                <p:oleObj name="公式" r:id="rId5" imgW="1040948" imgH="469696" progId="Equation.3">
                  <p:embed/>
                  <p:pic>
                    <p:nvPicPr>
                      <p:cNvPr id="0" name="对象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0525" y="3948113"/>
                        <a:ext cx="1914525"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02" name="组合 4"/>
          <p:cNvGrpSpPr>
            <a:grpSpLocks/>
          </p:cNvGrpSpPr>
          <p:nvPr/>
        </p:nvGrpSpPr>
        <p:grpSpPr bwMode="auto">
          <a:xfrm>
            <a:off x="3708400" y="428625"/>
            <a:ext cx="5300663" cy="4230688"/>
            <a:chOff x="1979166" y="604688"/>
            <a:chExt cx="5301208" cy="4231661"/>
          </a:xfrm>
        </p:grpSpPr>
        <p:sp>
          <p:nvSpPr>
            <p:cNvPr id="102406" name="AutoShape 6"/>
            <p:cNvSpPr>
              <a:spLocks noChangeArrowheads="1"/>
            </p:cNvSpPr>
            <p:nvPr/>
          </p:nvSpPr>
          <p:spPr bwMode="auto">
            <a:xfrm rot="5400000">
              <a:off x="4007548" y="2930094"/>
              <a:ext cx="990338" cy="1295400"/>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2407" name="Rectangle 7"/>
            <p:cNvSpPr>
              <a:spLocks noChangeArrowheads="1"/>
            </p:cNvSpPr>
            <p:nvPr/>
          </p:nvSpPr>
          <p:spPr bwMode="auto">
            <a:xfrm>
              <a:off x="2791392" y="3227050"/>
              <a:ext cx="608013" cy="15077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2408" name="Line 8"/>
            <p:cNvSpPr>
              <a:spLocks noChangeShapeType="1"/>
            </p:cNvSpPr>
            <p:nvPr/>
          </p:nvSpPr>
          <p:spPr bwMode="auto">
            <a:xfrm flipV="1">
              <a:off x="3397817" y="3323862"/>
              <a:ext cx="455613"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09" name="Line 9"/>
            <p:cNvSpPr>
              <a:spLocks noChangeShapeType="1"/>
            </p:cNvSpPr>
            <p:nvPr/>
          </p:nvSpPr>
          <p:spPr bwMode="auto">
            <a:xfrm>
              <a:off x="3574029" y="2952486"/>
              <a:ext cx="0" cy="360268"/>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10" name="Line 10"/>
            <p:cNvSpPr>
              <a:spLocks noChangeShapeType="1"/>
            </p:cNvSpPr>
            <p:nvPr/>
          </p:nvSpPr>
          <p:spPr bwMode="auto">
            <a:xfrm>
              <a:off x="5136129" y="3600014"/>
              <a:ext cx="158432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11" name="Line 11"/>
            <p:cNvSpPr>
              <a:spLocks noChangeShapeType="1"/>
            </p:cNvSpPr>
            <p:nvPr/>
          </p:nvSpPr>
          <p:spPr bwMode="auto">
            <a:xfrm>
              <a:off x="6360092" y="1873271"/>
              <a:ext cx="0" cy="172674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12" name="Line 12"/>
            <p:cNvSpPr>
              <a:spLocks noChangeShapeType="1"/>
            </p:cNvSpPr>
            <p:nvPr/>
          </p:nvSpPr>
          <p:spPr bwMode="auto">
            <a:xfrm>
              <a:off x="3626417" y="3844425"/>
              <a:ext cx="228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13" name="Text Box 13"/>
            <p:cNvSpPr txBox="1">
              <a:spLocks noChangeArrowheads="1"/>
            </p:cNvSpPr>
            <p:nvPr/>
          </p:nvSpPr>
          <p:spPr bwMode="auto">
            <a:xfrm>
              <a:off x="3812154" y="3073104"/>
              <a:ext cx="3593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02414" name="Rectangle 14"/>
            <p:cNvSpPr>
              <a:spLocks noChangeArrowheads="1"/>
            </p:cNvSpPr>
            <p:nvPr/>
          </p:nvSpPr>
          <p:spPr bwMode="auto">
            <a:xfrm>
              <a:off x="3835967" y="3546054"/>
              <a:ext cx="287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02415" name="Rectangle 15"/>
            <p:cNvSpPr>
              <a:spLocks noChangeArrowheads="1"/>
            </p:cNvSpPr>
            <p:nvPr/>
          </p:nvSpPr>
          <p:spPr bwMode="auto">
            <a:xfrm>
              <a:off x="2852331" y="2753752"/>
              <a:ext cx="687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1</a:t>
              </a:r>
            </a:p>
          </p:txBody>
        </p:sp>
        <p:sp>
          <p:nvSpPr>
            <p:cNvPr id="102416" name="Line 16"/>
            <p:cNvSpPr>
              <a:spLocks noChangeShapeType="1"/>
            </p:cNvSpPr>
            <p:nvPr/>
          </p:nvSpPr>
          <p:spPr bwMode="auto">
            <a:xfrm>
              <a:off x="2399279" y="3312752"/>
              <a:ext cx="38258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17" name="Rectangle 17"/>
            <p:cNvSpPr>
              <a:spLocks noChangeArrowheads="1"/>
            </p:cNvSpPr>
            <p:nvPr/>
          </p:nvSpPr>
          <p:spPr bwMode="auto">
            <a:xfrm>
              <a:off x="3547042" y="4074551"/>
              <a:ext cx="152400" cy="533259"/>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2418" name="Line 18"/>
            <p:cNvSpPr>
              <a:spLocks noChangeShapeType="1"/>
            </p:cNvSpPr>
            <p:nvPr/>
          </p:nvSpPr>
          <p:spPr bwMode="auto">
            <a:xfrm>
              <a:off x="3623242" y="3846011"/>
              <a:ext cx="0" cy="22854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19" name="Line 19"/>
            <p:cNvSpPr>
              <a:spLocks noChangeShapeType="1"/>
            </p:cNvSpPr>
            <p:nvPr/>
          </p:nvSpPr>
          <p:spPr bwMode="auto">
            <a:xfrm>
              <a:off x="3623242" y="4607809"/>
              <a:ext cx="0" cy="22854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20" name="Line 20"/>
            <p:cNvSpPr>
              <a:spLocks noChangeShapeType="1"/>
            </p:cNvSpPr>
            <p:nvPr/>
          </p:nvSpPr>
          <p:spPr bwMode="auto">
            <a:xfrm>
              <a:off x="3470842" y="4836349"/>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21" name="AutoShape 23"/>
            <p:cNvSpPr>
              <a:spLocks noChangeArrowheads="1"/>
            </p:cNvSpPr>
            <p:nvPr/>
          </p:nvSpPr>
          <p:spPr bwMode="auto">
            <a:xfrm rot="-5400000">
              <a:off x="3905948" y="1446175"/>
              <a:ext cx="990338" cy="1295400"/>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2422" name="Rectangle 24"/>
            <p:cNvSpPr>
              <a:spLocks noChangeArrowheads="1"/>
            </p:cNvSpPr>
            <p:nvPr/>
          </p:nvSpPr>
          <p:spPr bwMode="auto">
            <a:xfrm>
              <a:off x="5513954" y="1800266"/>
              <a:ext cx="608013" cy="15077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2423" name="Line 25"/>
            <p:cNvSpPr>
              <a:spLocks noChangeShapeType="1"/>
            </p:cNvSpPr>
            <p:nvPr/>
          </p:nvSpPr>
          <p:spPr bwMode="auto">
            <a:xfrm flipV="1">
              <a:off x="5051992" y="1873271"/>
              <a:ext cx="455613"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24" name="Line 26"/>
            <p:cNvSpPr>
              <a:spLocks noChangeShapeType="1"/>
            </p:cNvSpPr>
            <p:nvPr/>
          </p:nvSpPr>
          <p:spPr bwMode="auto">
            <a:xfrm flipV="1">
              <a:off x="3593079" y="1186065"/>
              <a:ext cx="7620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25" name="Line 27"/>
            <p:cNvSpPr>
              <a:spLocks noChangeShapeType="1"/>
            </p:cNvSpPr>
            <p:nvPr/>
          </p:nvSpPr>
          <p:spPr bwMode="auto">
            <a:xfrm>
              <a:off x="5280592" y="1184479"/>
              <a:ext cx="0" cy="685619"/>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26" name="Line 28"/>
            <p:cNvSpPr>
              <a:spLocks noChangeShapeType="1"/>
            </p:cNvSpPr>
            <p:nvPr/>
          </p:nvSpPr>
          <p:spPr bwMode="auto">
            <a:xfrm>
              <a:off x="5051992" y="2360504"/>
              <a:ext cx="228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27" name="Text Box 29"/>
            <p:cNvSpPr txBox="1">
              <a:spLocks noChangeArrowheads="1"/>
            </p:cNvSpPr>
            <p:nvPr/>
          </p:nvSpPr>
          <p:spPr bwMode="auto">
            <a:xfrm>
              <a:off x="4709092" y="2068482"/>
              <a:ext cx="3593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02428" name="Rectangle 30"/>
            <p:cNvSpPr>
              <a:spLocks noChangeArrowheads="1"/>
            </p:cNvSpPr>
            <p:nvPr/>
          </p:nvSpPr>
          <p:spPr bwMode="auto">
            <a:xfrm>
              <a:off x="4758304" y="1544745"/>
              <a:ext cx="287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02429" name="Rectangle 31"/>
            <p:cNvSpPr>
              <a:spLocks noChangeArrowheads="1"/>
            </p:cNvSpPr>
            <p:nvPr/>
          </p:nvSpPr>
          <p:spPr bwMode="auto">
            <a:xfrm>
              <a:off x="5571104" y="1325380"/>
              <a:ext cx="717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3</a:t>
              </a:r>
            </a:p>
          </p:txBody>
        </p:sp>
        <p:sp>
          <p:nvSpPr>
            <p:cNvPr id="102430" name="Line 32"/>
            <p:cNvSpPr>
              <a:spLocks noChangeShapeType="1"/>
            </p:cNvSpPr>
            <p:nvPr/>
          </p:nvSpPr>
          <p:spPr bwMode="auto">
            <a:xfrm flipV="1">
              <a:off x="4518592" y="1184479"/>
              <a:ext cx="7620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31" name="Line 33"/>
            <p:cNvSpPr>
              <a:spLocks noChangeShapeType="1"/>
            </p:cNvSpPr>
            <p:nvPr/>
          </p:nvSpPr>
          <p:spPr bwMode="auto">
            <a:xfrm>
              <a:off x="4366192" y="1021009"/>
              <a:ext cx="0" cy="304719"/>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432" name="Line 34"/>
            <p:cNvSpPr>
              <a:spLocks noChangeShapeType="1"/>
            </p:cNvSpPr>
            <p:nvPr/>
          </p:nvSpPr>
          <p:spPr bwMode="auto">
            <a:xfrm>
              <a:off x="4518592" y="1011486"/>
              <a:ext cx="0" cy="304719"/>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433" name="Rectangle 36"/>
            <p:cNvSpPr>
              <a:spLocks noChangeArrowheads="1"/>
            </p:cNvSpPr>
            <p:nvPr/>
          </p:nvSpPr>
          <p:spPr bwMode="auto">
            <a:xfrm>
              <a:off x="5204392" y="2590631"/>
              <a:ext cx="152400" cy="533259"/>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2434" name="Line 37"/>
            <p:cNvSpPr>
              <a:spLocks noChangeShapeType="1"/>
            </p:cNvSpPr>
            <p:nvPr/>
          </p:nvSpPr>
          <p:spPr bwMode="auto">
            <a:xfrm>
              <a:off x="5280592" y="2362092"/>
              <a:ext cx="0" cy="22854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35" name="Line 38"/>
            <p:cNvSpPr>
              <a:spLocks noChangeShapeType="1"/>
            </p:cNvSpPr>
            <p:nvPr/>
          </p:nvSpPr>
          <p:spPr bwMode="auto">
            <a:xfrm>
              <a:off x="5280592" y="3123890"/>
              <a:ext cx="0" cy="22854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36" name="Line 39"/>
            <p:cNvSpPr>
              <a:spLocks noChangeShapeType="1"/>
            </p:cNvSpPr>
            <p:nvPr/>
          </p:nvSpPr>
          <p:spPr bwMode="auto">
            <a:xfrm>
              <a:off x="5128192" y="3352430"/>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37" name="Rectangle 40"/>
            <p:cNvSpPr>
              <a:spLocks noChangeArrowheads="1"/>
            </p:cNvSpPr>
            <p:nvPr/>
          </p:nvSpPr>
          <p:spPr bwMode="auto">
            <a:xfrm>
              <a:off x="5358020" y="2622023"/>
              <a:ext cx="6810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cs typeface="Times New Roman" panose="02020603050405020304" pitchFamily="18" charset="0"/>
                </a:rPr>
                <a:t>3</a:t>
              </a:r>
            </a:p>
          </p:txBody>
        </p:sp>
        <p:sp>
          <p:nvSpPr>
            <p:cNvPr id="102438" name="Line 41"/>
            <p:cNvSpPr>
              <a:spLocks noChangeShapeType="1"/>
            </p:cNvSpPr>
            <p:nvPr/>
          </p:nvSpPr>
          <p:spPr bwMode="auto">
            <a:xfrm>
              <a:off x="6121967" y="1873271"/>
              <a:ext cx="228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439" name="Line 42"/>
            <p:cNvSpPr>
              <a:spLocks noChangeShapeType="1"/>
            </p:cNvSpPr>
            <p:nvPr/>
          </p:nvSpPr>
          <p:spPr bwMode="auto">
            <a:xfrm>
              <a:off x="3578792" y="2089114"/>
              <a:ext cx="217488" cy="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440" name="Rectangle 43"/>
            <p:cNvSpPr>
              <a:spLocks noChangeArrowheads="1"/>
            </p:cNvSpPr>
            <p:nvPr/>
          </p:nvSpPr>
          <p:spPr bwMode="auto">
            <a:xfrm>
              <a:off x="3502592" y="2416053"/>
              <a:ext cx="152400" cy="533259"/>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2441" name="Line 44"/>
            <p:cNvSpPr>
              <a:spLocks noChangeShapeType="1"/>
            </p:cNvSpPr>
            <p:nvPr/>
          </p:nvSpPr>
          <p:spPr bwMode="auto">
            <a:xfrm>
              <a:off x="3578792" y="1186065"/>
              <a:ext cx="0" cy="1223639"/>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442" name="Rectangle 45"/>
            <p:cNvSpPr>
              <a:spLocks noChangeArrowheads="1"/>
            </p:cNvSpPr>
            <p:nvPr/>
          </p:nvSpPr>
          <p:spPr bwMode="auto">
            <a:xfrm>
              <a:off x="3001556" y="2445199"/>
              <a:ext cx="687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2</a:t>
              </a:r>
            </a:p>
          </p:txBody>
        </p:sp>
        <p:sp>
          <p:nvSpPr>
            <p:cNvPr id="102443" name="Rectangle 46"/>
            <p:cNvSpPr>
              <a:spLocks noChangeArrowheads="1"/>
            </p:cNvSpPr>
            <p:nvPr/>
          </p:nvSpPr>
          <p:spPr bwMode="auto">
            <a:xfrm>
              <a:off x="3066643" y="4096813"/>
              <a:ext cx="687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4</a:t>
              </a:r>
            </a:p>
          </p:txBody>
        </p:sp>
        <p:sp>
          <p:nvSpPr>
            <p:cNvPr id="102444" name="Rectangle 50"/>
            <p:cNvSpPr>
              <a:spLocks noChangeArrowheads="1"/>
            </p:cNvSpPr>
            <p:nvPr/>
          </p:nvSpPr>
          <p:spPr bwMode="auto">
            <a:xfrm>
              <a:off x="4230280" y="604688"/>
              <a:ext cx="5730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C</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2445" name="Rectangle 29"/>
            <p:cNvSpPr>
              <a:spLocks noChangeArrowheads="1"/>
            </p:cNvSpPr>
            <p:nvPr/>
          </p:nvSpPr>
          <p:spPr bwMode="auto">
            <a:xfrm>
              <a:off x="6708050" y="3337837"/>
              <a:ext cx="572324" cy="51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o</a:t>
              </a:r>
            </a:p>
          </p:txBody>
        </p:sp>
        <p:sp>
          <p:nvSpPr>
            <p:cNvPr id="102446" name="Rectangle 29"/>
            <p:cNvSpPr>
              <a:spLocks noChangeArrowheads="1"/>
            </p:cNvSpPr>
            <p:nvPr/>
          </p:nvSpPr>
          <p:spPr bwMode="auto">
            <a:xfrm>
              <a:off x="1979166" y="3071603"/>
              <a:ext cx="5723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a:t>
              </a:r>
            </a:p>
          </p:txBody>
        </p:sp>
      </p:grpSp>
      <p:sp>
        <p:nvSpPr>
          <p:cNvPr id="102403" name="Rectangle 29"/>
          <p:cNvSpPr>
            <a:spLocks noChangeArrowheads="1"/>
          </p:cNvSpPr>
          <p:nvPr/>
        </p:nvSpPr>
        <p:spPr bwMode="auto">
          <a:xfrm>
            <a:off x="4725988" y="1665288"/>
            <a:ext cx="5730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0000FF"/>
                </a:solidFill>
                <a:latin typeface="Times New Roman" panose="02020603050405020304" pitchFamily="18" charset="0"/>
                <a:ea typeface="华文行楷" panose="02010800040101010101" pitchFamily="2" charset="-122"/>
              </a:rPr>
              <a:t>u</a:t>
            </a:r>
            <a:r>
              <a:rPr kumimoji="1" lang="en-US" altLang="zh-CN" sz="2400" b="1" baseline="-25000">
                <a:solidFill>
                  <a:srgbClr val="0000FF"/>
                </a:solidFill>
                <a:latin typeface="Times New Roman" panose="02020603050405020304" pitchFamily="18" charset="0"/>
                <a:ea typeface="华文行楷" panose="02010800040101010101" pitchFamily="2" charset="-122"/>
              </a:rPr>
              <a:t>o1</a:t>
            </a:r>
          </a:p>
        </p:txBody>
      </p:sp>
      <p:graphicFrame>
        <p:nvGraphicFramePr>
          <p:cNvPr id="48" name="对象 47"/>
          <p:cNvGraphicFramePr>
            <a:graphicFrameLocks noChangeAspect="1"/>
          </p:cNvGraphicFramePr>
          <p:nvPr/>
        </p:nvGraphicFramePr>
        <p:xfrm>
          <a:off x="7035800" y="4051300"/>
          <a:ext cx="1412875" cy="427038"/>
        </p:xfrm>
        <a:graphic>
          <a:graphicData uri="http://schemas.openxmlformats.org/presentationml/2006/ole">
            <mc:AlternateContent xmlns:mc="http://schemas.openxmlformats.org/markup-compatibility/2006">
              <mc:Choice xmlns:v="urn:schemas-microsoft-com:vml" Requires="v">
                <p:oleObj spid="_x0000_s102546" name="公式" r:id="rId3" imgW="837836" imgH="215806" progId="Equation.3">
                  <p:embed/>
                </p:oleObj>
              </mc:Choice>
              <mc:Fallback>
                <p:oleObj name="公式" r:id="rId3" imgW="837836" imgH="215806" progId="Equation.3">
                  <p:embed/>
                  <p:pic>
                    <p:nvPicPr>
                      <p:cNvPr id="0" name="对象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5800" y="4051300"/>
                        <a:ext cx="14128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05" name="Rectangle 11"/>
          <p:cNvSpPr>
            <a:spLocks noChangeArrowheads="1"/>
          </p:cNvSpPr>
          <p:nvPr/>
        </p:nvSpPr>
        <p:spPr bwMode="auto">
          <a:xfrm>
            <a:off x="323850" y="842963"/>
            <a:ext cx="29527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ct val="50000"/>
              </a:spcAft>
              <a:buClr>
                <a:srgbClr val="FF0000"/>
              </a:buClr>
            </a:pPr>
            <a:r>
              <a:rPr kumimoji="1" lang="zh-CN" altLang="en-US" sz="2400" b="1">
                <a:solidFill>
                  <a:schemeClr val="tx2"/>
                </a:solidFill>
                <a:latin typeface="Times New Roman" panose="02020603050405020304" pitchFamily="18" charset="0"/>
              </a:rPr>
              <a:t>②逆函数型电路</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1"/>
          <p:cNvGrpSpPr>
            <a:grpSpLocks/>
          </p:cNvGrpSpPr>
          <p:nvPr/>
        </p:nvGrpSpPr>
        <p:grpSpPr bwMode="auto">
          <a:xfrm>
            <a:off x="1468438" y="1023938"/>
            <a:ext cx="7135812" cy="3532187"/>
            <a:chOff x="747973" y="1020189"/>
            <a:chExt cx="7136395" cy="3927825"/>
          </a:xfrm>
        </p:grpSpPr>
        <p:sp>
          <p:nvSpPr>
            <p:cNvPr id="103432" name="Line 8"/>
            <p:cNvSpPr>
              <a:spLocks noChangeShapeType="1"/>
            </p:cNvSpPr>
            <p:nvPr/>
          </p:nvSpPr>
          <p:spPr bwMode="auto">
            <a:xfrm flipH="1">
              <a:off x="6640044" y="2451893"/>
              <a:ext cx="19865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33" name="Line 36"/>
            <p:cNvSpPr>
              <a:spLocks noChangeShapeType="1"/>
            </p:cNvSpPr>
            <p:nvPr/>
          </p:nvSpPr>
          <p:spPr bwMode="auto">
            <a:xfrm>
              <a:off x="6640044" y="3888771"/>
              <a:ext cx="663842"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34" name="Rectangle 57"/>
            <p:cNvSpPr>
              <a:spLocks noChangeArrowheads="1"/>
            </p:cNvSpPr>
            <p:nvPr/>
          </p:nvSpPr>
          <p:spPr bwMode="auto">
            <a:xfrm>
              <a:off x="1581249" y="3316380"/>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3435" name="Line 59"/>
            <p:cNvSpPr>
              <a:spLocks noChangeShapeType="1"/>
            </p:cNvSpPr>
            <p:nvPr/>
          </p:nvSpPr>
          <p:spPr bwMode="auto">
            <a:xfrm flipH="1">
              <a:off x="1183931" y="3377322"/>
              <a:ext cx="39731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03436" name="组合 6"/>
            <p:cNvGrpSpPr>
              <a:grpSpLocks/>
            </p:cNvGrpSpPr>
            <p:nvPr/>
          </p:nvGrpSpPr>
          <p:grpSpPr bwMode="auto">
            <a:xfrm>
              <a:off x="2407341" y="3203135"/>
              <a:ext cx="1008394" cy="838963"/>
              <a:chOff x="4520402" y="2067689"/>
              <a:chExt cx="1008394" cy="838963"/>
            </a:xfrm>
          </p:grpSpPr>
          <p:sp>
            <p:nvSpPr>
              <p:cNvPr id="103496" name="AutoShape 80"/>
              <p:cNvSpPr>
                <a:spLocks noChangeArrowheads="1"/>
              </p:cNvSpPr>
              <p:nvPr/>
            </p:nvSpPr>
            <p:spPr bwMode="auto">
              <a:xfrm rot="5400000">
                <a:off x="4647451" y="2023764"/>
                <a:ext cx="795307" cy="967382"/>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3497" name="Rectangle 81"/>
              <p:cNvSpPr>
                <a:spLocks noChangeArrowheads="1"/>
              </p:cNvSpPr>
              <p:nvPr/>
            </p:nvSpPr>
            <p:spPr bwMode="auto">
              <a:xfrm>
                <a:off x="4520402" y="2067689"/>
                <a:ext cx="3593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03498" name="Text Box 82"/>
              <p:cNvSpPr txBox="1">
                <a:spLocks noChangeArrowheads="1"/>
              </p:cNvSpPr>
              <p:nvPr/>
            </p:nvSpPr>
            <p:spPr bwMode="auto">
              <a:xfrm>
                <a:off x="4536453" y="2444987"/>
                <a:ext cx="287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grpSp>
        <p:sp>
          <p:nvSpPr>
            <p:cNvPr id="103437" name="Rectangle 29"/>
            <p:cNvSpPr>
              <a:spLocks noChangeArrowheads="1"/>
            </p:cNvSpPr>
            <p:nvPr/>
          </p:nvSpPr>
          <p:spPr bwMode="auto">
            <a:xfrm>
              <a:off x="7312044" y="3622709"/>
              <a:ext cx="572324" cy="51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o</a:t>
              </a:r>
            </a:p>
          </p:txBody>
        </p:sp>
        <p:sp>
          <p:nvSpPr>
            <p:cNvPr id="103438" name="Rectangle 29"/>
            <p:cNvSpPr>
              <a:spLocks noChangeArrowheads="1"/>
            </p:cNvSpPr>
            <p:nvPr/>
          </p:nvSpPr>
          <p:spPr bwMode="auto">
            <a:xfrm>
              <a:off x="747973" y="3133407"/>
              <a:ext cx="5723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a:t>
              </a:r>
            </a:p>
          </p:txBody>
        </p:sp>
        <p:grpSp>
          <p:nvGrpSpPr>
            <p:cNvPr id="103439" name="组合 9"/>
            <p:cNvGrpSpPr>
              <a:grpSpLocks/>
            </p:cNvGrpSpPr>
            <p:nvPr/>
          </p:nvGrpSpPr>
          <p:grpSpPr bwMode="auto">
            <a:xfrm>
              <a:off x="5628037" y="3419509"/>
              <a:ext cx="1012007" cy="866915"/>
              <a:chOff x="4516789" y="2038193"/>
              <a:chExt cx="1012007" cy="866915"/>
            </a:xfrm>
          </p:grpSpPr>
          <p:sp>
            <p:nvSpPr>
              <p:cNvPr id="103493" name="AutoShape 80"/>
              <p:cNvSpPr>
                <a:spLocks noChangeArrowheads="1"/>
              </p:cNvSpPr>
              <p:nvPr/>
            </p:nvSpPr>
            <p:spPr bwMode="auto">
              <a:xfrm rot="5400000">
                <a:off x="4647451" y="2023764"/>
                <a:ext cx="795307" cy="967382"/>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3494" name="Rectangle 81"/>
              <p:cNvSpPr>
                <a:spLocks noChangeArrowheads="1"/>
              </p:cNvSpPr>
              <p:nvPr/>
            </p:nvSpPr>
            <p:spPr bwMode="auto">
              <a:xfrm>
                <a:off x="4549898" y="2038193"/>
                <a:ext cx="260560" cy="443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03495" name="Text Box 82"/>
              <p:cNvSpPr txBox="1">
                <a:spLocks noChangeArrowheads="1"/>
              </p:cNvSpPr>
              <p:nvPr/>
            </p:nvSpPr>
            <p:spPr bwMode="auto">
              <a:xfrm>
                <a:off x="4516789" y="2444987"/>
                <a:ext cx="325340" cy="443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grpSp>
        <p:sp>
          <p:nvSpPr>
            <p:cNvPr id="103440" name="Line 59"/>
            <p:cNvSpPr>
              <a:spLocks noChangeShapeType="1"/>
            </p:cNvSpPr>
            <p:nvPr/>
          </p:nvSpPr>
          <p:spPr bwMode="auto">
            <a:xfrm flipH="1">
              <a:off x="2047910" y="3381400"/>
              <a:ext cx="39731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41" name="Rectangle 57"/>
            <p:cNvSpPr>
              <a:spLocks noChangeArrowheads="1"/>
            </p:cNvSpPr>
            <p:nvPr/>
          </p:nvSpPr>
          <p:spPr bwMode="auto">
            <a:xfrm>
              <a:off x="4816285" y="3582192"/>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3442" name="Line 59"/>
            <p:cNvSpPr>
              <a:spLocks noChangeShapeType="1"/>
            </p:cNvSpPr>
            <p:nvPr/>
          </p:nvSpPr>
          <p:spPr bwMode="auto">
            <a:xfrm flipH="1">
              <a:off x="5282946" y="3647212"/>
              <a:ext cx="39731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03443" name="组合 13"/>
            <p:cNvGrpSpPr>
              <a:grpSpLocks/>
            </p:cNvGrpSpPr>
            <p:nvPr/>
          </p:nvGrpSpPr>
          <p:grpSpPr bwMode="auto">
            <a:xfrm rot="10800000">
              <a:off x="2418942" y="1941067"/>
              <a:ext cx="1008394" cy="838963"/>
              <a:chOff x="4520402" y="2067689"/>
              <a:chExt cx="1008394" cy="838963"/>
            </a:xfrm>
          </p:grpSpPr>
          <p:sp>
            <p:nvSpPr>
              <p:cNvPr id="103490" name="AutoShape 80"/>
              <p:cNvSpPr>
                <a:spLocks noChangeArrowheads="1"/>
              </p:cNvSpPr>
              <p:nvPr/>
            </p:nvSpPr>
            <p:spPr bwMode="auto">
              <a:xfrm rot="5400000">
                <a:off x="4647451" y="2023764"/>
                <a:ext cx="795307" cy="967382"/>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3491" name="Rectangle 81"/>
              <p:cNvSpPr>
                <a:spLocks noChangeArrowheads="1"/>
              </p:cNvSpPr>
              <p:nvPr/>
            </p:nvSpPr>
            <p:spPr bwMode="auto">
              <a:xfrm>
                <a:off x="4520402" y="2067689"/>
                <a:ext cx="3593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03492" name="Text Box 82"/>
              <p:cNvSpPr txBox="1">
                <a:spLocks noChangeArrowheads="1"/>
              </p:cNvSpPr>
              <p:nvPr/>
            </p:nvSpPr>
            <p:spPr bwMode="auto">
              <a:xfrm>
                <a:off x="4536453" y="2444987"/>
                <a:ext cx="287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grpSp>
        <p:sp>
          <p:nvSpPr>
            <p:cNvPr id="103444" name="Rectangle 6"/>
            <p:cNvSpPr>
              <a:spLocks noChangeArrowheads="1"/>
            </p:cNvSpPr>
            <p:nvPr/>
          </p:nvSpPr>
          <p:spPr bwMode="auto">
            <a:xfrm rot="-5400000">
              <a:off x="2019119" y="2802701"/>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3445" name="Line 8"/>
            <p:cNvSpPr>
              <a:spLocks noChangeShapeType="1"/>
            </p:cNvSpPr>
            <p:nvPr/>
          </p:nvSpPr>
          <p:spPr bwMode="auto">
            <a:xfrm flipH="1">
              <a:off x="2246569" y="3090332"/>
              <a:ext cx="0" cy="286229"/>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46" name="Line 8"/>
            <p:cNvSpPr>
              <a:spLocks noChangeShapeType="1"/>
            </p:cNvSpPr>
            <p:nvPr/>
          </p:nvSpPr>
          <p:spPr bwMode="auto">
            <a:xfrm flipH="1">
              <a:off x="2244521" y="1550798"/>
              <a:ext cx="0" cy="108463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47" name="Line 8"/>
            <p:cNvSpPr>
              <a:spLocks noChangeShapeType="1"/>
            </p:cNvSpPr>
            <p:nvPr/>
          </p:nvSpPr>
          <p:spPr bwMode="auto">
            <a:xfrm flipH="1">
              <a:off x="2234565" y="2339119"/>
              <a:ext cx="194209" cy="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48" name="Line 8"/>
            <p:cNvSpPr>
              <a:spLocks noChangeShapeType="1"/>
            </p:cNvSpPr>
            <p:nvPr/>
          </p:nvSpPr>
          <p:spPr bwMode="auto">
            <a:xfrm flipH="1" flipV="1">
              <a:off x="2244521" y="1557195"/>
              <a:ext cx="658112"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49" name="Line 8"/>
            <p:cNvSpPr>
              <a:spLocks noChangeShapeType="1"/>
            </p:cNvSpPr>
            <p:nvPr/>
          </p:nvSpPr>
          <p:spPr bwMode="auto">
            <a:xfrm flipH="1">
              <a:off x="3022967" y="1557371"/>
              <a:ext cx="56616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50" name="Line 8"/>
            <p:cNvSpPr>
              <a:spLocks noChangeShapeType="1"/>
            </p:cNvSpPr>
            <p:nvPr/>
          </p:nvSpPr>
          <p:spPr bwMode="auto">
            <a:xfrm flipH="1">
              <a:off x="3587079" y="1550799"/>
              <a:ext cx="2047" cy="54895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51" name="Rectangle 6"/>
            <p:cNvSpPr>
              <a:spLocks noChangeArrowheads="1"/>
            </p:cNvSpPr>
            <p:nvPr/>
          </p:nvSpPr>
          <p:spPr bwMode="auto">
            <a:xfrm>
              <a:off x="3775493" y="2039568"/>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3452" name="Line 8"/>
            <p:cNvSpPr>
              <a:spLocks noChangeShapeType="1"/>
            </p:cNvSpPr>
            <p:nvPr/>
          </p:nvSpPr>
          <p:spPr bwMode="auto">
            <a:xfrm flipH="1">
              <a:off x="3378175" y="2100511"/>
              <a:ext cx="39731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53" name="Line 8"/>
            <p:cNvSpPr>
              <a:spLocks noChangeShapeType="1"/>
            </p:cNvSpPr>
            <p:nvPr/>
          </p:nvSpPr>
          <p:spPr bwMode="auto">
            <a:xfrm flipH="1">
              <a:off x="3394919" y="2549198"/>
              <a:ext cx="19420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54" name="Line 8"/>
            <p:cNvSpPr>
              <a:spLocks noChangeShapeType="1"/>
            </p:cNvSpPr>
            <p:nvPr/>
          </p:nvSpPr>
          <p:spPr bwMode="auto">
            <a:xfrm flipH="1">
              <a:off x="2254143" y="3869107"/>
              <a:ext cx="19420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55" name="Line 8"/>
            <p:cNvSpPr>
              <a:spLocks noChangeShapeType="1"/>
            </p:cNvSpPr>
            <p:nvPr/>
          </p:nvSpPr>
          <p:spPr bwMode="auto">
            <a:xfrm flipH="1">
              <a:off x="2254143" y="3872885"/>
              <a:ext cx="0" cy="16921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56" name="Line 8"/>
            <p:cNvSpPr>
              <a:spLocks noChangeShapeType="1"/>
            </p:cNvSpPr>
            <p:nvPr/>
          </p:nvSpPr>
          <p:spPr bwMode="auto">
            <a:xfrm>
              <a:off x="3576834" y="2549199"/>
              <a:ext cx="0" cy="188719"/>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57" name="Rectangle 6"/>
            <p:cNvSpPr>
              <a:spLocks noChangeArrowheads="1"/>
            </p:cNvSpPr>
            <p:nvPr/>
          </p:nvSpPr>
          <p:spPr bwMode="auto">
            <a:xfrm rot="-5400000">
              <a:off x="3361678" y="2904205"/>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3458" name="Rectangle 6"/>
            <p:cNvSpPr>
              <a:spLocks noChangeArrowheads="1"/>
            </p:cNvSpPr>
            <p:nvPr/>
          </p:nvSpPr>
          <p:spPr bwMode="auto">
            <a:xfrm rot="-5400000">
              <a:off x="2026693" y="4220012"/>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3459" name="Line 8"/>
            <p:cNvSpPr>
              <a:spLocks noChangeShapeType="1"/>
            </p:cNvSpPr>
            <p:nvPr/>
          </p:nvSpPr>
          <p:spPr bwMode="auto">
            <a:xfrm>
              <a:off x="3589991" y="3187842"/>
              <a:ext cx="0" cy="188719"/>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60" name="Line 8"/>
            <p:cNvSpPr>
              <a:spLocks noChangeShapeType="1"/>
            </p:cNvSpPr>
            <p:nvPr/>
          </p:nvSpPr>
          <p:spPr bwMode="auto">
            <a:xfrm>
              <a:off x="2244521" y="4507643"/>
              <a:ext cx="0" cy="188719"/>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61" name="Line 8"/>
            <p:cNvSpPr>
              <a:spLocks noChangeShapeType="1"/>
            </p:cNvSpPr>
            <p:nvPr/>
          </p:nvSpPr>
          <p:spPr bwMode="auto">
            <a:xfrm flipH="1" flipV="1">
              <a:off x="3492023" y="3387879"/>
              <a:ext cx="198659" cy="25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62" name="Line 8"/>
            <p:cNvSpPr>
              <a:spLocks noChangeShapeType="1"/>
            </p:cNvSpPr>
            <p:nvPr/>
          </p:nvSpPr>
          <p:spPr bwMode="auto">
            <a:xfrm flipH="1" flipV="1">
              <a:off x="2148390" y="4701004"/>
              <a:ext cx="198659" cy="25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63" name="Line 8"/>
            <p:cNvSpPr>
              <a:spLocks noChangeShapeType="1"/>
            </p:cNvSpPr>
            <p:nvPr/>
          </p:nvSpPr>
          <p:spPr bwMode="auto">
            <a:xfrm flipH="1">
              <a:off x="4230393" y="2100511"/>
              <a:ext cx="19420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64" name="Line 8"/>
            <p:cNvSpPr>
              <a:spLocks noChangeShapeType="1"/>
            </p:cNvSpPr>
            <p:nvPr/>
          </p:nvSpPr>
          <p:spPr bwMode="auto">
            <a:xfrm flipH="1">
              <a:off x="4424601" y="2113682"/>
              <a:ext cx="0" cy="1523698"/>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65" name="Line 8"/>
            <p:cNvSpPr>
              <a:spLocks noChangeShapeType="1"/>
            </p:cNvSpPr>
            <p:nvPr/>
          </p:nvSpPr>
          <p:spPr bwMode="auto">
            <a:xfrm flipH="1">
              <a:off x="3396157" y="3645136"/>
              <a:ext cx="1435594"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66" name="Line 8"/>
            <p:cNvSpPr>
              <a:spLocks noChangeShapeType="1"/>
            </p:cNvSpPr>
            <p:nvPr/>
          </p:nvSpPr>
          <p:spPr bwMode="auto">
            <a:xfrm flipH="1">
              <a:off x="5481605" y="4115866"/>
              <a:ext cx="19420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67" name="Line 8"/>
            <p:cNvSpPr>
              <a:spLocks noChangeShapeType="1"/>
            </p:cNvSpPr>
            <p:nvPr/>
          </p:nvSpPr>
          <p:spPr bwMode="auto">
            <a:xfrm flipH="1">
              <a:off x="5481605" y="4119644"/>
              <a:ext cx="0" cy="16921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68" name="Rectangle 6"/>
            <p:cNvSpPr>
              <a:spLocks noChangeArrowheads="1"/>
            </p:cNvSpPr>
            <p:nvPr/>
          </p:nvSpPr>
          <p:spPr bwMode="auto">
            <a:xfrm rot="-5400000">
              <a:off x="5254155" y="4466771"/>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3469" name="Line 8"/>
            <p:cNvSpPr>
              <a:spLocks noChangeShapeType="1"/>
            </p:cNvSpPr>
            <p:nvPr/>
          </p:nvSpPr>
          <p:spPr bwMode="auto">
            <a:xfrm>
              <a:off x="5471983" y="4754402"/>
              <a:ext cx="0" cy="188719"/>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70" name="Line 8"/>
            <p:cNvSpPr>
              <a:spLocks noChangeShapeType="1"/>
            </p:cNvSpPr>
            <p:nvPr/>
          </p:nvSpPr>
          <p:spPr bwMode="auto">
            <a:xfrm flipH="1" flipV="1">
              <a:off x="5375852" y="4947763"/>
              <a:ext cx="198659" cy="25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71" name="AutoShape 111"/>
            <p:cNvSpPr>
              <a:spLocks noChangeArrowheads="1"/>
            </p:cNvSpPr>
            <p:nvPr/>
          </p:nvSpPr>
          <p:spPr bwMode="auto">
            <a:xfrm rot="10800000">
              <a:off x="5657396" y="2337568"/>
              <a:ext cx="982648" cy="523274"/>
            </a:xfrm>
            <a:prstGeom prst="homePlate">
              <a:avLst>
                <a:gd name="adj" fmla="val 43661"/>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3472" name="Rectangle 6"/>
            <p:cNvSpPr>
              <a:spLocks noChangeArrowheads="1"/>
            </p:cNvSpPr>
            <p:nvPr/>
          </p:nvSpPr>
          <p:spPr bwMode="auto">
            <a:xfrm rot="-5400000">
              <a:off x="5254155" y="3063394"/>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3473" name="Line 8"/>
            <p:cNvSpPr>
              <a:spLocks noChangeShapeType="1"/>
            </p:cNvSpPr>
            <p:nvPr/>
          </p:nvSpPr>
          <p:spPr bwMode="auto">
            <a:xfrm flipH="1">
              <a:off x="5481605" y="3351025"/>
              <a:ext cx="0" cy="286229"/>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74" name="Line 8"/>
            <p:cNvSpPr>
              <a:spLocks noChangeShapeType="1"/>
            </p:cNvSpPr>
            <p:nvPr/>
          </p:nvSpPr>
          <p:spPr bwMode="auto">
            <a:xfrm flipH="1">
              <a:off x="5469601" y="2599812"/>
              <a:ext cx="19420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75" name="Line 8"/>
            <p:cNvSpPr>
              <a:spLocks noChangeShapeType="1"/>
            </p:cNvSpPr>
            <p:nvPr/>
          </p:nvSpPr>
          <p:spPr bwMode="auto">
            <a:xfrm flipH="1">
              <a:off x="6640043" y="2747887"/>
              <a:ext cx="198659" cy="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76" name="Line 8"/>
            <p:cNvSpPr>
              <a:spLocks noChangeShapeType="1"/>
            </p:cNvSpPr>
            <p:nvPr/>
          </p:nvSpPr>
          <p:spPr bwMode="auto">
            <a:xfrm>
              <a:off x="6832192" y="2452627"/>
              <a:ext cx="0" cy="1426311"/>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77" name="Line 8"/>
            <p:cNvSpPr>
              <a:spLocks noChangeShapeType="1"/>
            </p:cNvSpPr>
            <p:nvPr/>
          </p:nvSpPr>
          <p:spPr bwMode="auto">
            <a:xfrm>
              <a:off x="5481603" y="2609036"/>
              <a:ext cx="1" cy="27632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78" name="Rectangle 108"/>
            <p:cNvSpPr>
              <a:spLocks noChangeArrowheads="1"/>
            </p:cNvSpPr>
            <p:nvPr/>
          </p:nvSpPr>
          <p:spPr bwMode="auto">
            <a:xfrm>
              <a:off x="5935878" y="2369760"/>
              <a:ext cx="609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cs typeface="Times New Roman" panose="02020603050405020304" pitchFamily="18" charset="0"/>
                </a:rPr>
                <a:t>×</a:t>
              </a:r>
            </a:p>
          </p:txBody>
        </p:sp>
        <p:sp>
          <p:nvSpPr>
            <p:cNvPr id="103479" name="Line 8"/>
            <p:cNvSpPr>
              <a:spLocks noChangeShapeType="1"/>
            </p:cNvSpPr>
            <p:nvPr/>
          </p:nvSpPr>
          <p:spPr bwMode="auto">
            <a:xfrm>
              <a:off x="2902633" y="1417110"/>
              <a:ext cx="0" cy="26255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80" name="Line 8"/>
            <p:cNvSpPr>
              <a:spLocks noChangeShapeType="1"/>
            </p:cNvSpPr>
            <p:nvPr/>
          </p:nvSpPr>
          <p:spPr bwMode="auto">
            <a:xfrm>
              <a:off x="3022967" y="1417109"/>
              <a:ext cx="0" cy="262554"/>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481" name="Rectangle 37"/>
            <p:cNvSpPr>
              <a:spLocks noChangeArrowheads="1"/>
            </p:cNvSpPr>
            <p:nvPr/>
          </p:nvSpPr>
          <p:spPr bwMode="auto">
            <a:xfrm>
              <a:off x="3557240" y="1587714"/>
              <a:ext cx="10906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200k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3482" name="Rectangle 37"/>
            <p:cNvSpPr>
              <a:spLocks noChangeArrowheads="1"/>
            </p:cNvSpPr>
            <p:nvPr/>
          </p:nvSpPr>
          <p:spPr bwMode="auto">
            <a:xfrm>
              <a:off x="3616232" y="2736009"/>
              <a:ext cx="10906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200k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3483" name="Rectangle 37"/>
            <p:cNvSpPr>
              <a:spLocks noChangeArrowheads="1"/>
            </p:cNvSpPr>
            <p:nvPr/>
          </p:nvSpPr>
          <p:spPr bwMode="auto">
            <a:xfrm>
              <a:off x="1392288" y="2870202"/>
              <a:ext cx="929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20k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3484" name="Rectangle 37"/>
            <p:cNvSpPr>
              <a:spLocks noChangeArrowheads="1"/>
            </p:cNvSpPr>
            <p:nvPr/>
          </p:nvSpPr>
          <p:spPr bwMode="auto">
            <a:xfrm>
              <a:off x="2292171" y="2638532"/>
              <a:ext cx="929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20k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3485" name="Rectangle 37"/>
            <p:cNvSpPr>
              <a:spLocks noChangeArrowheads="1"/>
            </p:cNvSpPr>
            <p:nvPr/>
          </p:nvSpPr>
          <p:spPr bwMode="auto">
            <a:xfrm>
              <a:off x="5508309" y="2902623"/>
              <a:ext cx="929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20k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3486" name="Rectangle 37"/>
            <p:cNvSpPr>
              <a:spLocks noChangeArrowheads="1"/>
            </p:cNvSpPr>
            <p:nvPr/>
          </p:nvSpPr>
          <p:spPr bwMode="auto">
            <a:xfrm>
              <a:off x="4621768" y="3134707"/>
              <a:ext cx="929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20k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3487" name="Rectangle 37"/>
            <p:cNvSpPr>
              <a:spLocks noChangeArrowheads="1"/>
            </p:cNvSpPr>
            <p:nvPr/>
          </p:nvSpPr>
          <p:spPr bwMode="auto">
            <a:xfrm>
              <a:off x="2260282" y="4037921"/>
              <a:ext cx="929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10k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3488" name="Rectangle 37"/>
            <p:cNvSpPr>
              <a:spLocks noChangeArrowheads="1"/>
            </p:cNvSpPr>
            <p:nvPr/>
          </p:nvSpPr>
          <p:spPr bwMode="auto">
            <a:xfrm>
              <a:off x="5508309" y="4289827"/>
              <a:ext cx="929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10k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3489" name="Rectangle 37"/>
            <p:cNvSpPr>
              <a:spLocks noChangeArrowheads="1"/>
            </p:cNvSpPr>
            <p:nvPr/>
          </p:nvSpPr>
          <p:spPr bwMode="auto">
            <a:xfrm>
              <a:off x="2634070" y="1020189"/>
              <a:ext cx="7244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5</a:t>
              </a:r>
              <a:r>
                <a:rPr kumimoji="1" lang="en-US" altLang="zh-CN" sz="2400" b="1">
                  <a:solidFill>
                    <a:schemeClr val="tx2"/>
                  </a:solidFill>
                  <a:latin typeface="Times New Roman" panose="02020603050405020304" pitchFamily="18" charset="0"/>
                  <a:cs typeface="Times New Roman" panose="02020603050405020304" pitchFamily="18" charset="0"/>
                </a:rPr>
                <a:t>µ</a:t>
              </a:r>
              <a:r>
                <a:rPr kumimoji="1" lang="en-US" altLang="zh-CN" sz="2400" b="1">
                  <a:solidFill>
                    <a:schemeClr val="tx2"/>
                  </a:solidFill>
                  <a:latin typeface="Times New Roman" panose="02020603050405020304" pitchFamily="18" charset="0"/>
                </a:rPr>
                <a:t>F</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grpSp>
      <p:sp>
        <p:nvSpPr>
          <p:cNvPr id="70" name="Rectangle 29"/>
          <p:cNvSpPr>
            <a:spLocks noChangeArrowheads="1"/>
          </p:cNvSpPr>
          <p:nvPr/>
        </p:nvSpPr>
        <p:spPr bwMode="auto">
          <a:xfrm>
            <a:off x="4841875" y="3238500"/>
            <a:ext cx="5730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0000FF"/>
                </a:solidFill>
                <a:latin typeface="Times New Roman" panose="02020603050405020304" pitchFamily="18" charset="0"/>
                <a:ea typeface="华文行楷" panose="02010800040101010101" pitchFamily="2" charset="-122"/>
              </a:rPr>
              <a:t>u</a:t>
            </a:r>
            <a:r>
              <a:rPr kumimoji="1" lang="en-US" altLang="zh-CN" sz="2400" b="1" baseline="-25000">
                <a:solidFill>
                  <a:srgbClr val="0000FF"/>
                </a:solidFill>
                <a:latin typeface="Times New Roman" panose="02020603050405020304" pitchFamily="18" charset="0"/>
                <a:ea typeface="华文行楷" panose="02010800040101010101" pitchFamily="2" charset="-122"/>
              </a:rPr>
              <a:t>o1</a:t>
            </a:r>
          </a:p>
        </p:txBody>
      </p:sp>
      <p:sp>
        <p:nvSpPr>
          <p:cNvPr id="71" name="Rectangle 29"/>
          <p:cNvSpPr>
            <a:spLocks noChangeArrowheads="1"/>
          </p:cNvSpPr>
          <p:nvPr/>
        </p:nvSpPr>
        <p:spPr bwMode="auto">
          <a:xfrm>
            <a:off x="2387600" y="1714500"/>
            <a:ext cx="5730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0000FF"/>
                </a:solidFill>
                <a:latin typeface="Times New Roman" panose="02020603050405020304" pitchFamily="18" charset="0"/>
                <a:ea typeface="华文行楷" panose="02010800040101010101" pitchFamily="2" charset="-122"/>
              </a:rPr>
              <a:t>u</a:t>
            </a:r>
            <a:r>
              <a:rPr kumimoji="1" lang="en-US" altLang="zh-CN" sz="2400" b="1" baseline="-25000">
                <a:solidFill>
                  <a:srgbClr val="0000FF"/>
                </a:solidFill>
                <a:latin typeface="Times New Roman" panose="02020603050405020304" pitchFamily="18" charset="0"/>
                <a:ea typeface="华文行楷" panose="02010800040101010101" pitchFamily="2" charset="-122"/>
              </a:rPr>
              <a:t>o2</a:t>
            </a:r>
          </a:p>
        </p:txBody>
      </p:sp>
      <p:sp>
        <p:nvSpPr>
          <p:cNvPr id="72" name="Rectangle 29"/>
          <p:cNvSpPr>
            <a:spLocks noChangeArrowheads="1"/>
          </p:cNvSpPr>
          <p:nvPr/>
        </p:nvSpPr>
        <p:spPr bwMode="auto">
          <a:xfrm>
            <a:off x="5629275" y="1981200"/>
            <a:ext cx="5730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0000FF"/>
                </a:solidFill>
                <a:latin typeface="Times New Roman" panose="02020603050405020304" pitchFamily="18" charset="0"/>
                <a:ea typeface="华文行楷" panose="02010800040101010101" pitchFamily="2" charset="-122"/>
              </a:rPr>
              <a:t>u</a:t>
            </a:r>
            <a:r>
              <a:rPr kumimoji="1" lang="en-US" altLang="zh-CN" sz="2400" b="1" baseline="-25000">
                <a:solidFill>
                  <a:srgbClr val="0000FF"/>
                </a:solidFill>
                <a:latin typeface="Times New Roman" panose="02020603050405020304" pitchFamily="18" charset="0"/>
                <a:ea typeface="华文行楷" panose="02010800040101010101" pitchFamily="2" charset="-122"/>
              </a:rPr>
              <a:t>o3</a:t>
            </a:r>
          </a:p>
        </p:txBody>
      </p:sp>
      <p:graphicFrame>
        <p:nvGraphicFramePr>
          <p:cNvPr id="73" name="对象 72"/>
          <p:cNvGraphicFramePr>
            <a:graphicFrameLocks noChangeAspect="1"/>
          </p:cNvGraphicFramePr>
          <p:nvPr/>
        </p:nvGraphicFramePr>
        <p:xfrm>
          <a:off x="395288" y="4070350"/>
          <a:ext cx="5345112" cy="769938"/>
        </p:xfrm>
        <a:graphic>
          <a:graphicData uri="http://schemas.openxmlformats.org/presentationml/2006/ole">
            <mc:AlternateContent xmlns:mc="http://schemas.openxmlformats.org/markup-compatibility/2006">
              <mc:Choice xmlns:v="urn:schemas-microsoft-com:vml" Requires="v">
                <p:oleObj spid="_x0000_s103598" name="公式" r:id="rId3" imgW="2908300" imgH="393700" progId="Equation.3">
                  <p:embed/>
                </p:oleObj>
              </mc:Choice>
              <mc:Fallback>
                <p:oleObj name="公式" r:id="rId3" imgW="2908300" imgH="393700" progId="Equation.3">
                  <p:embed/>
                  <p:pic>
                    <p:nvPicPr>
                      <p:cNvPr id="0" name="对象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070350"/>
                        <a:ext cx="534511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431" name="Rectangle 4"/>
          <p:cNvSpPr>
            <a:spLocks noChangeArrowheads="1"/>
          </p:cNvSpPr>
          <p:nvPr/>
        </p:nvSpPr>
        <p:spPr bwMode="auto">
          <a:xfrm>
            <a:off x="34925" y="627063"/>
            <a:ext cx="8489950" cy="4619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tx2"/>
                </a:solidFill>
                <a:latin typeface="Times New Roman" panose="02020603050405020304" pitchFamily="18" charset="0"/>
              </a:rPr>
              <a:t>例</a:t>
            </a:r>
            <a:r>
              <a:rPr kumimoji="1" lang="en-US" altLang="zh-CN" sz="2400" b="1">
                <a:solidFill>
                  <a:schemeClr val="tx2"/>
                </a:solidFill>
                <a:latin typeface="Times New Roman" panose="02020603050405020304" pitchFamily="18" charset="0"/>
              </a:rPr>
              <a:t>2</a:t>
            </a:r>
            <a:r>
              <a:rPr kumimoji="1" lang="zh-CN" altLang="en-US" sz="2400" b="1">
                <a:solidFill>
                  <a:schemeClr val="tx2"/>
                </a:solidFill>
                <a:latin typeface="Times New Roman" panose="02020603050405020304" pitchFamily="18" charset="0"/>
              </a:rPr>
              <a:t>，图示运算电路中，</a:t>
            </a:r>
            <a:r>
              <a:rPr kumimoji="1" lang="en-US" altLang="zh-CN" sz="2400" b="1">
                <a:solidFill>
                  <a:schemeClr val="tx2"/>
                </a:solidFill>
                <a:latin typeface="Times New Roman" panose="02020603050405020304" pitchFamily="18" charset="0"/>
              </a:rPr>
              <a:t>k=-0.1V</a:t>
            </a:r>
            <a:r>
              <a:rPr kumimoji="1" lang="en-US" altLang="zh-CN" sz="2400" b="1" baseline="30000">
                <a:solidFill>
                  <a:schemeClr val="tx2"/>
                </a:solidFill>
                <a:latin typeface="Times New Roman" panose="02020603050405020304" pitchFamily="18" charset="0"/>
              </a:rPr>
              <a:t>-1</a:t>
            </a:r>
            <a:r>
              <a:rPr kumimoji="1" lang="zh-CN" altLang="en-US" sz="2400" b="1">
                <a:solidFill>
                  <a:schemeClr val="tx2"/>
                </a:solidFill>
                <a:latin typeface="Times New Roman" panose="02020603050405020304" pitchFamily="18" charset="0"/>
              </a:rPr>
              <a:t>，求电路的运算关系</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p:cTn id="7" dur="1000" fill="hold"/>
                                        <p:tgtEl>
                                          <p:spTgt spid="70"/>
                                        </p:tgtEl>
                                        <p:attrNameLst>
                                          <p:attrName>ppt_w</p:attrName>
                                        </p:attrNameLst>
                                      </p:cBhvr>
                                      <p:tavLst>
                                        <p:tav tm="0">
                                          <p:val>
                                            <p:fltVal val="0"/>
                                          </p:val>
                                        </p:tav>
                                        <p:tav tm="100000">
                                          <p:val>
                                            <p:strVal val="#ppt_w"/>
                                          </p:val>
                                        </p:tav>
                                      </p:tavLst>
                                    </p:anim>
                                    <p:anim calcmode="lin" valueType="num">
                                      <p:cBhvr>
                                        <p:cTn id="8" dur="1000" fill="hold"/>
                                        <p:tgtEl>
                                          <p:spTgt spid="70"/>
                                        </p:tgtEl>
                                        <p:attrNameLst>
                                          <p:attrName>ppt_h</p:attrName>
                                        </p:attrNameLst>
                                      </p:cBhvr>
                                      <p:tavLst>
                                        <p:tav tm="0">
                                          <p:val>
                                            <p:fltVal val="0"/>
                                          </p:val>
                                        </p:tav>
                                        <p:tav tm="100000">
                                          <p:val>
                                            <p:strVal val="#ppt_h"/>
                                          </p:val>
                                        </p:tav>
                                      </p:tavLst>
                                    </p:anim>
                                    <p:anim calcmode="lin" valueType="num">
                                      <p:cBhvr>
                                        <p:cTn id="9" dur="1000" fill="hold"/>
                                        <p:tgtEl>
                                          <p:spTgt spid="7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 calcmode="lin" valueType="num">
                                      <p:cBhvr>
                                        <p:cTn id="15" dur="1000" fill="hold"/>
                                        <p:tgtEl>
                                          <p:spTgt spid="71"/>
                                        </p:tgtEl>
                                        <p:attrNameLst>
                                          <p:attrName>ppt_w</p:attrName>
                                        </p:attrNameLst>
                                      </p:cBhvr>
                                      <p:tavLst>
                                        <p:tav tm="0">
                                          <p:val>
                                            <p:fltVal val="0"/>
                                          </p:val>
                                        </p:tav>
                                        <p:tav tm="100000">
                                          <p:val>
                                            <p:strVal val="#ppt_w"/>
                                          </p:val>
                                        </p:tav>
                                      </p:tavLst>
                                    </p:anim>
                                    <p:anim calcmode="lin" valueType="num">
                                      <p:cBhvr>
                                        <p:cTn id="16" dur="1000" fill="hold"/>
                                        <p:tgtEl>
                                          <p:spTgt spid="71"/>
                                        </p:tgtEl>
                                        <p:attrNameLst>
                                          <p:attrName>ppt_h</p:attrName>
                                        </p:attrNameLst>
                                      </p:cBhvr>
                                      <p:tavLst>
                                        <p:tav tm="0">
                                          <p:val>
                                            <p:fltVal val="0"/>
                                          </p:val>
                                        </p:tav>
                                        <p:tav tm="100000">
                                          <p:val>
                                            <p:strVal val="#ppt_h"/>
                                          </p:val>
                                        </p:tav>
                                      </p:tavLst>
                                    </p:anim>
                                    <p:anim calcmode="lin" valueType="num">
                                      <p:cBhvr>
                                        <p:cTn id="17" dur="1000" fill="hold"/>
                                        <p:tgtEl>
                                          <p:spTgt spid="71"/>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7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72"/>
                                        </p:tgtEl>
                                        <p:attrNameLst>
                                          <p:attrName>style.visibility</p:attrName>
                                        </p:attrNameLst>
                                      </p:cBhvr>
                                      <p:to>
                                        <p:strVal val="visible"/>
                                      </p:to>
                                    </p:set>
                                    <p:anim calcmode="lin" valueType="num">
                                      <p:cBhvr>
                                        <p:cTn id="23" dur="1000" fill="hold"/>
                                        <p:tgtEl>
                                          <p:spTgt spid="72"/>
                                        </p:tgtEl>
                                        <p:attrNameLst>
                                          <p:attrName>ppt_w</p:attrName>
                                        </p:attrNameLst>
                                      </p:cBhvr>
                                      <p:tavLst>
                                        <p:tav tm="0">
                                          <p:val>
                                            <p:fltVal val="0"/>
                                          </p:val>
                                        </p:tav>
                                        <p:tav tm="100000">
                                          <p:val>
                                            <p:strVal val="#ppt_w"/>
                                          </p:val>
                                        </p:tav>
                                      </p:tavLst>
                                    </p:anim>
                                    <p:anim calcmode="lin" valueType="num">
                                      <p:cBhvr>
                                        <p:cTn id="24" dur="1000" fill="hold"/>
                                        <p:tgtEl>
                                          <p:spTgt spid="72"/>
                                        </p:tgtEl>
                                        <p:attrNameLst>
                                          <p:attrName>ppt_h</p:attrName>
                                        </p:attrNameLst>
                                      </p:cBhvr>
                                      <p:tavLst>
                                        <p:tav tm="0">
                                          <p:val>
                                            <p:fltVal val="0"/>
                                          </p:val>
                                        </p:tav>
                                        <p:tav tm="100000">
                                          <p:val>
                                            <p:strVal val="#ppt_h"/>
                                          </p:val>
                                        </p:tav>
                                      </p:tavLst>
                                    </p:anim>
                                    <p:anim calcmode="lin" valueType="num">
                                      <p:cBhvr>
                                        <p:cTn id="25" dur="1000" fill="hold"/>
                                        <p:tgtEl>
                                          <p:spTgt spid="72"/>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7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blinds(horizontal)">
                                      <p:cBhvr>
                                        <p:cTn id="3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50" name="组合 1"/>
          <p:cNvGrpSpPr>
            <a:grpSpLocks/>
          </p:cNvGrpSpPr>
          <p:nvPr/>
        </p:nvGrpSpPr>
        <p:grpSpPr bwMode="auto">
          <a:xfrm>
            <a:off x="966788" y="339725"/>
            <a:ext cx="7137400" cy="3927475"/>
            <a:chOff x="747973" y="1020189"/>
            <a:chExt cx="7136395" cy="3927825"/>
          </a:xfrm>
        </p:grpSpPr>
        <p:sp>
          <p:nvSpPr>
            <p:cNvPr id="104458" name="Line 8"/>
            <p:cNvSpPr>
              <a:spLocks noChangeShapeType="1"/>
            </p:cNvSpPr>
            <p:nvPr/>
          </p:nvSpPr>
          <p:spPr bwMode="auto">
            <a:xfrm flipH="1">
              <a:off x="6640044" y="2451893"/>
              <a:ext cx="19865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59" name="Line 36"/>
            <p:cNvSpPr>
              <a:spLocks noChangeShapeType="1"/>
            </p:cNvSpPr>
            <p:nvPr/>
          </p:nvSpPr>
          <p:spPr bwMode="auto">
            <a:xfrm>
              <a:off x="6640044" y="3888771"/>
              <a:ext cx="663842"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60" name="Rectangle 57"/>
            <p:cNvSpPr>
              <a:spLocks noChangeArrowheads="1"/>
            </p:cNvSpPr>
            <p:nvPr/>
          </p:nvSpPr>
          <p:spPr bwMode="auto">
            <a:xfrm>
              <a:off x="1581249" y="3316380"/>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4461" name="Line 59"/>
            <p:cNvSpPr>
              <a:spLocks noChangeShapeType="1"/>
            </p:cNvSpPr>
            <p:nvPr/>
          </p:nvSpPr>
          <p:spPr bwMode="auto">
            <a:xfrm flipH="1">
              <a:off x="1183931" y="3377322"/>
              <a:ext cx="39731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04462" name="组合 6"/>
            <p:cNvGrpSpPr>
              <a:grpSpLocks/>
            </p:cNvGrpSpPr>
            <p:nvPr/>
          </p:nvGrpSpPr>
          <p:grpSpPr bwMode="auto">
            <a:xfrm>
              <a:off x="2407341" y="3203135"/>
              <a:ext cx="1008394" cy="838963"/>
              <a:chOff x="4520402" y="2067689"/>
              <a:chExt cx="1008394" cy="838963"/>
            </a:xfrm>
          </p:grpSpPr>
          <p:sp>
            <p:nvSpPr>
              <p:cNvPr id="104522" name="AutoShape 80"/>
              <p:cNvSpPr>
                <a:spLocks noChangeArrowheads="1"/>
              </p:cNvSpPr>
              <p:nvPr/>
            </p:nvSpPr>
            <p:spPr bwMode="auto">
              <a:xfrm rot="5400000">
                <a:off x="4647451" y="2023764"/>
                <a:ext cx="795307" cy="967382"/>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4523" name="Rectangle 81"/>
              <p:cNvSpPr>
                <a:spLocks noChangeArrowheads="1"/>
              </p:cNvSpPr>
              <p:nvPr/>
            </p:nvSpPr>
            <p:spPr bwMode="auto">
              <a:xfrm>
                <a:off x="4520402" y="2067689"/>
                <a:ext cx="3593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04524" name="Text Box 82"/>
              <p:cNvSpPr txBox="1">
                <a:spLocks noChangeArrowheads="1"/>
              </p:cNvSpPr>
              <p:nvPr/>
            </p:nvSpPr>
            <p:spPr bwMode="auto">
              <a:xfrm>
                <a:off x="4536453" y="2444987"/>
                <a:ext cx="287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grpSp>
        <p:sp>
          <p:nvSpPr>
            <p:cNvPr id="104463" name="Rectangle 29"/>
            <p:cNvSpPr>
              <a:spLocks noChangeArrowheads="1"/>
            </p:cNvSpPr>
            <p:nvPr/>
          </p:nvSpPr>
          <p:spPr bwMode="auto">
            <a:xfrm>
              <a:off x="7312044" y="3622709"/>
              <a:ext cx="572324" cy="51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o</a:t>
              </a:r>
            </a:p>
          </p:txBody>
        </p:sp>
        <p:sp>
          <p:nvSpPr>
            <p:cNvPr id="104464" name="Rectangle 29"/>
            <p:cNvSpPr>
              <a:spLocks noChangeArrowheads="1"/>
            </p:cNvSpPr>
            <p:nvPr/>
          </p:nvSpPr>
          <p:spPr bwMode="auto">
            <a:xfrm>
              <a:off x="747973" y="3133407"/>
              <a:ext cx="5723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a:t>
              </a:r>
            </a:p>
          </p:txBody>
        </p:sp>
        <p:grpSp>
          <p:nvGrpSpPr>
            <p:cNvPr id="104465" name="组合 9"/>
            <p:cNvGrpSpPr>
              <a:grpSpLocks/>
            </p:cNvGrpSpPr>
            <p:nvPr/>
          </p:nvGrpSpPr>
          <p:grpSpPr bwMode="auto">
            <a:xfrm>
              <a:off x="5628037" y="3419509"/>
              <a:ext cx="1012007" cy="866915"/>
              <a:chOff x="4516789" y="2038193"/>
              <a:chExt cx="1012007" cy="866915"/>
            </a:xfrm>
          </p:grpSpPr>
          <p:sp>
            <p:nvSpPr>
              <p:cNvPr id="104519" name="AutoShape 80"/>
              <p:cNvSpPr>
                <a:spLocks noChangeArrowheads="1"/>
              </p:cNvSpPr>
              <p:nvPr/>
            </p:nvSpPr>
            <p:spPr bwMode="auto">
              <a:xfrm rot="5400000">
                <a:off x="4647451" y="2023764"/>
                <a:ext cx="795307" cy="967382"/>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4520" name="Rectangle 81"/>
              <p:cNvSpPr>
                <a:spLocks noChangeArrowheads="1"/>
              </p:cNvSpPr>
              <p:nvPr/>
            </p:nvSpPr>
            <p:spPr bwMode="auto">
              <a:xfrm>
                <a:off x="4549898" y="2038193"/>
                <a:ext cx="260560" cy="443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04521" name="Text Box 82"/>
              <p:cNvSpPr txBox="1">
                <a:spLocks noChangeArrowheads="1"/>
              </p:cNvSpPr>
              <p:nvPr/>
            </p:nvSpPr>
            <p:spPr bwMode="auto">
              <a:xfrm>
                <a:off x="4516789" y="2444987"/>
                <a:ext cx="325340" cy="443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grpSp>
        <p:sp>
          <p:nvSpPr>
            <p:cNvPr id="104466" name="Line 59"/>
            <p:cNvSpPr>
              <a:spLocks noChangeShapeType="1"/>
            </p:cNvSpPr>
            <p:nvPr/>
          </p:nvSpPr>
          <p:spPr bwMode="auto">
            <a:xfrm flipH="1">
              <a:off x="2047910" y="3381400"/>
              <a:ext cx="39731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67" name="Rectangle 57"/>
            <p:cNvSpPr>
              <a:spLocks noChangeArrowheads="1"/>
            </p:cNvSpPr>
            <p:nvPr/>
          </p:nvSpPr>
          <p:spPr bwMode="auto">
            <a:xfrm>
              <a:off x="4816285" y="3582192"/>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4468" name="Line 59"/>
            <p:cNvSpPr>
              <a:spLocks noChangeShapeType="1"/>
            </p:cNvSpPr>
            <p:nvPr/>
          </p:nvSpPr>
          <p:spPr bwMode="auto">
            <a:xfrm flipH="1">
              <a:off x="5282946" y="3647212"/>
              <a:ext cx="39731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04469" name="组合 13"/>
            <p:cNvGrpSpPr>
              <a:grpSpLocks/>
            </p:cNvGrpSpPr>
            <p:nvPr/>
          </p:nvGrpSpPr>
          <p:grpSpPr bwMode="auto">
            <a:xfrm rot="10800000">
              <a:off x="2418942" y="1941067"/>
              <a:ext cx="1008394" cy="838963"/>
              <a:chOff x="4520402" y="2067689"/>
              <a:chExt cx="1008394" cy="838963"/>
            </a:xfrm>
          </p:grpSpPr>
          <p:sp>
            <p:nvSpPr>
              <p:cNvPr id="104516" name="AutoShape 80"/>
              <p:cNvSpPr>
                <a:spLocks noChangeArrowheads="1"/>
              </p:cNvSpPr>
              <p:nvPr/>
            </p:nvSpPr>
            <p:spPr bwMode="auto">
              <a:xfrm rot="5400000">
                <a:off x="4647451" y="2023764"/>
                <a:ext cx="795307" cy="967382"/>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4517" name="Rectangle 81"/>
              <p:cNvSpPr>
                <a:spLocks noChangeArrowheads="1"/>
              </p:cNvSpPr>
              <p:nvPr/>
            </p:nvSpPr>
            <p:spPr bwMode="auto">
              <a:xfrm>
                <a:off x="4520402" y="2067689"/>
                <a:ext cx="3593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04518" name="Text Box 82"/>
              <p:cNvSpPr txBox="1">
                <a:spLocks noChangeArrowheads="1"/>
              </p:cNvSpPr>
              <p:nvPr/>
            </p:nvSpPr>
            <p:spPr bwMode="auto">
              <a:xfrm>
                <a:off x="4536453" y="2444987"/>
                <a:ext cx="287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grpSp>
        <p:sp>
          <p:nvSpPr>
            <p:cNvPr id="104470" name="Rectangle 6"/>
            <p:cNvSpPr>
              <a:spLocks noChangeArrowheads="1"/>
            </p:cNvSpPr>
            <p:nvPr/>
          </p:nvSpPr>
          <p:spPr bwMode="auto">
            <a:xfrm rot="-5400000">
              <a:off x="2019119" y="2802701"/>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4471" name="Line 8"/>
            <p:cNvSpPr>
              <a:spLocks noChangeShapeType="1"/>
            </p:cNvSpPr>
            <p:nvPr/>
          </p:nvSpPr>
          <p:spPr bwMode="auto">
            <a:xfrm flipH="1">
              <a:off x="2246569" y="3090332"/>
              <a:ext cx="0" cy="286229"/>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72" name="Line 8"/>
            <p:cNvSpPr>
              <a:spLocks noChangeShapeType="1"/>
            </p:cNvSpPr>
            <p:nvPr/>
          </p:nvSpPr>
          <p:spPr bwMode="auto">
            <a:xfrm flipH="1">
              <a:off x="2244521" y="1550798"/>
              <a:ext cx="0" cy="108463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73" name="Line 8"/>
            <p:cNvSpPr>
              <a:spLocks noChangeShapeType="1"/>
            </p:cNvSpPr>
            <p:nvPr/>
          </p:nvSpPr>
          <p:spPr bwMode="auto">
            <a:xfrm flipH="1">
              <a:off x="2234565" y="2339119"/>
              <a:ext cx="194209" cy="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74" name="Line 8"/>
            <p:cNvSpPr>
              <a:spLocks noChangeShapeType="1"/>
            </p:cNvSpPr>
            <p:nvPr/>
          </p:nvSpPr>
          <p:spPr bwMode="auto">
            <a:xfrm flipH="1" flipV="1">
              <a:off x="2244521" y="1557195"/>
              <a:ext cx="658112"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75" name="Line 8"/>
            <p:cNvSpPr>
              <a:spLocks noChangeShapeType="1"/>
            </p:cNvSpPr>
            <p:nvPr/>
          </p:nvSpPr>
          <p:spPr bwMode="auto">
            <a:xfrm flipH="1">
              <a:off x="3022967" y="1557371"/>
              <a:ext cx="56616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76" name="Line 8"/>
            <p:cNvSpPr>
              <a:spLocks noChangeShapeType="1"/>
            </p:cNvSpPr>
            <p:nvPr/>
          </p:nvSpPr>
          <p:spPr bwMode="auto">
            <a:xfrm flipH="1">
              <a:off x="3587079" y="1550799"/>
              <a:ext cx="2047" cy="54895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77" name="Rectangle 6"/>
            <p:cNvSpPr>
              <a:spLocks noChangeArrowheads="1"/>
            </p:cNvSpPr>
            <p:nvPr/>
          </p:nvSpPr>
          <p:spPr bwMode="auto">
            <a:xfrm>
              <a:off x="3775493" y="2039568"/>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4478" name="Line 8"/>
            <p:cNvSpPr>
              <a:spLocks noChangeShapeType="1"/>
            </p:cNvSpPr>
            <p:nvPr/>
          </p:nvSpPr>
          <p:spPr bwMode="auto">
            <a:xfrm flipH="1">
              <a:off x="3378175" y="2100511"/>
              <a:ext cx="39731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79" name="Line 8"/>
            <p:cNvSpPr>
              <a:spLocks noChangeShapeType="1"/>
            </p:cNvSpPr>
            <p:nvPr/>
          </p:nvSpPr>
          <p:spPr bwMode="auto">
            <a:xfrm flipH="1">
              <a:off x="3394919" y="2549198"/>
              <a:ext cx="19420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80" name="Line 8"/>
            <p:cNvSpPr>
              <a:spLocks noChangeShapeType="1"/>
            </p:cNvSpPr>
            <p:nvPr/>
          </p:nvSpPr>
          <p:spPr bwMode="auto">
            <a:xfrm flipH="1">
              <a:off x="2254143" y="3869107"/>
              <a:ext cx="19420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81" name="Line 8"/>
            <p:cNvSpPr>
              <a:spLocks noChangeShapeType="1"/>
            </p:cNvSpPr>
            <p:nvPr/>
          </p:nvSpPr>
          <p:spPr bwMode="auto">
            <a:xfrm flipH="1">
              <a:off x="2254143" y="3872885"/>
              <a:ext cx="0" cy="16921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82" name="Line 8"/>
            <p:cNvSpPr>
              <a:spLocks noChangeShapeType="1"/>
            </p:cNvSpPr>
            <p:nvPr/>
          </p:nvSpPr>
          <p:spPr bwMode="auto">
            <a:xfrm>
              <a:off x="3576834" y="2549199"/>
              <a:ext cx="0" cy="188719"/>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83" name="Rectangle 6"/>
            <p:cNvSpPr>
              <a:spLocks noChangeArrowheads="1"/>
            </p:cNvSpPr>
            <p:nvPr/>
          </p:nvSpPr>
          <p:spPr bwMode="auto">
            <a:xfrm rot="-5400000">
              <a:off x="3361678" y="2904205"/>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4484" name="Rectangle 6"/>
            <p:cNvSpPr>
              <a:spLocks noChangeArrowheads="1"/>
            </p:cNvSpPr>
            <p:nvPr/>
          </p:nvSpPr>
          <p:spPr bwMode="auto">
            <a:xfrm rot="-5400000">
              <a:off x="2026693" y="4220012"/>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4485" name="Line 8"/>
            <p:cNvSpPr>
              <a:spLocks noChangeShapeType="1"/>
            </p:cNvSpPr>
            <p:nvPr/>
          </p:nvSpPr>
          <p:spPr bwMode="auto">
            <a:xfrm>
              <a:off x="3589991" y="3187842"/>
              <a:ext cx="0" cy="188719"/>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86" name="Line 8"/>
            <p:cNvSpPr>
              <a:spLocks noChangeShapeType="1"/>
            </p:cNvSpPr>
            <p:nvPr/>
          </p:nvSpPr>
          <p:spPr bwMode="auto">
            <a:xfrm>
              <a:off x="2244521" y="4507643"/>
              <a:ext cx="0" cy="188719"/>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87" name="Line 8"/>
            <p:cNvSpPr>
              <a:spLocks noChangeShapeType="1"/>
            </p:cNvSpPr>
            <p:nvPr/>
          </p:nvSpPr>
          <p:spPr bwMode="auto">
            <a:xfrm flipH="1" flipV="1">
              <a:off x="3492023" y="3387879"/>
              <a:ext cx="198659" cy="25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88" name="Line 8"/>
            <p:cNvSpPr>
              <a:spLocks noChangeShapeType="1"/>
            </p:cNvSpPr>
            <p:nvPr/>
          </p:nvSpPr>
          <p:spPr bwMode="auto">
            <a:xfrm flipH="1" flipV="1">
              <a:off x="2148390" y="4701004"/>
              <a:ext cx="198659" cy="25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89" name="Line 8"/>
            <p:cNvSpPr>
              <a:spLocks noChangeShapeType="1"/>
            </p:cNvSpPr>
            <p:nvPr/>
          </p:nvSpPr>
          <p:spPr bwMode="auto">
            <a:xfrm flipH="1">
              <a:off x="4230393" y="2100511"/>
              <a:ext cx="19420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90" name="Line 8"/>
            <p:cNvSpPr>
              <a:spLocks noChangeShapeType="1"/>
            </p:cNvSpPr>
            <p:nvPr/>
          </p:nvSpPr>
          <p:spPr bwMode="auto">
            <a:xfrm flipH="1">
              <a:off x="4424601" y="2113682"/>
              <a:ext cx="0" cy="1523698"/>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91" name="Line 8"/>
            <p:cNvSpPr>
              <a:spLocks noChangeShapeType="1"/>
            </p:cNvSpPr>
            <p:nvPr/>
          </p:nvSpPr>
          <p:spPr bwMode="auto">
            <a:xfrm flipH="1">
              <a:off x="3396157" y="3645136"/>
              <a:ext cx="1435594"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92" name="Line 8"/>
            <p:cNvSpPr>
              <a:spLocks noChangeShapeType="1"/>
            </p:cNvSpPr>
            <p:nvPr/>
          </p:nvSpPr>
          <p:spPr bwMode="auto">
            <a:xfrm flipH="1">
              <a:off x="5481605" y="4115866"/>
              <a:ext cx="19420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93" name="Line 8"/>
            <p:cNvSpPr>
              <a:spLocks noChangeShapeType="1"/>
            </p:cNvSpPr>
            <p:nvPr/>
          </p:nvSpPr>
          <p:spPr bwMode="auto">
            <a:xfrm flipH="1">
              <a:off x="5481605" y="4119644"/>
              <a:ext cx="0" cy="16921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94" name="Rectangle 6"/>
            <p:cNvSpPr>
              <a:spLocks noChangeArrowheads="1"/>
            </p:cNvSpPr>
            <p:nvPr/>
          </p:nvSpPr>
          <p:spPr bwMode="auto">
            <a:xfrm rot="-5400000">
              <a:off x="5254155" y="4466771"/>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4495" name="Line 8"/>
            <p:cNvSpPr>
              <a:spLocks noChangeShapeType="1"/>
            </p:cNvSpPr>
            <p:nvPr/>
          </p:nvSpPr>
          <p:spPr bwMode="auto">
            <a:xfrm>
              <a:off x="5471983" y="4754402"/>
              <a:ext cx="0" cy="188719"/>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96" name="Line 8"/>
            <p:cNvSpPr>
              <a:spLocks noChangeShapeType="1"/>
            </p:cNvSpPr>
            <p:nvPr/>
          </p:nvSpPr>
          <p:spPr bwMode="auto">
            <a:xfrm flipH="1" flipV="1">
              <a:off x="5375852" y="4947763"/>
              <a:ext cx="198659" cy="25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97" name="AutoShape 111"/>
            <p:cNvSpPr>
              <a:spLocks noChangeArrowheads="1"/>
            </p:cNvSpPr>
            <p:nvPr/>
          </p:nvSpPr>
          <p:spPr bwMode="auto">
            <a:xfrm rot="10800000">
              <a:off x="5657396" y="2337568"/>
              <a:ext cx="982648" cy="523274"/>
            </a:xfrm>
            <a:prstGeom prst="homePlate">
              <a:avLst>
                <a:gd name="adj" fmla="val 43661"/>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4498" name="Rectangle 6"/>
            <p:cNvSpPr>
              <a:spLocks noChangeArrowheads="1"/>
            </p:cNvSpPr>
            <p:nvPr/>
          </p:nvSpPr>
          <p:spPr bwMode="auto">
            <a:xfrm rot="-5400000">
              <a:off x="5254155" y="3063394"/>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4499" name="Line 8"/>
            <p:cNvSpPr>
              <a:spLocks noChangeShapeType="1"/>
            </p:cNvSpPr>
            <p:nvPr/>
          </p:nvSpPr>
          <p:spPr bwMode="auto">
            <a:xfrm flipH="1">
              <a:off x="5481605" y="3351025"/>
              <a:ext cx="0" cy="286229"/>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00" name="Line 8"/>
            <p:cNvSpPr>
              <a:spLocks noChangeShapeType="1"/>
            </p:cNvSpPr>
            <p:nvPr/>
          </p:nvSpPr>
          <p:spPr bwMode="auto">
            <a:xfrm flipH="1">
              <a:off x="5469601" y="2599812"/>
              <a:ext cx="19420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01" name="Line 8"/>
            <p:cNvSpPr>
              <a:spLocks noChangeShapeType="1"/>
            </p:cNvSpPr>
            <p:nvPr/>
          </p:nvSpPr>
          <p:spPr bwMode="auto">
            <a:xfrm flipH="1">
              <a:off x="6640043" y="2747887"/>
              <a:ext cx="198659" cy="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02" name="Line 8"/>
            <p:cNvSpPr>
              <a:spLocks noChangeShapeType="1"/>
            </p:cNvSpPr>
            <p:nvPr/>
          </p:nvSpPr>
          <p:spPr bwMode="auto">
            <a:xfrm>
              <a:off x="6832192" y="2452627"/>
              <a:ext cx="0" cy="1426311"/>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03" name="Line 8"/>
            <p:cNvSpPr>
              <a:spLocks noChangeShapeType="1"/>
            </p:cNvSpPr>
            <p:nvPr/>
          </p:nvSpPr>
          <p:spPr bwMode="auto">
            <a:xfrm>
              <a:off x="5481603" y="2609036"/>
              <a:ext cx="1" cy="27632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04" name="Rectangle 108"/>
            <p:cNvSpPr>
              <a:spLocks noChangeArrowheads="1"/>
            </p:cNvSpPr>
            <p:nvPr/>
          </p:nvSpPr>
          <p:spPr bwMode="auto">
            <a:xfrm>
              <a:off x="5935878" y="2369760"/>
              <a:ext cx="609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cs typeface="Times New Roman" panose="02020603050405020304" pitchFamily="18" charset="0"/>
                </a:rPr>
                <a:t>×</a:t>
              </a:r>
            </a:p>
          </p:txBody>
        </p:sp>
        <p:sp>
          <p:nvSpPr>
            <p:cNvPr id="104505" name="Line 8"/>
            <p:cNvSpPr>
              <a:spLocks noChangeShapeType="1"/>
            </p:cNvSpPr>
            <p:nvPr/>
          </p:nvSpPr>
          <p:spPr bwMode="auto">
            <a:xfrm>
              <a:off x="2902633" y="1417110"/>
              <a:ext cx="0" cy="26255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06" name="Line 8"/>
            <p:cNvSpPr>
              <a:spLocks noChangeShapeType="1"/>
            </p:cNvSpPr>
            <p:nvPr/>
          </p:nvSpPr>
          <p:spPr bwMode="auto">
            <a:xfrm>
              <a:off x="3022967" y="1417109"/>
              <a:ext cx="0" cy="262554"/>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07" name="Rectangle 37"/>
            <p:cNvSpPr>
              <a:spLocks noChangeArrowheads="1"/>
            </p:cNvSpPr>
            <p:nvPr/>
          </p:nvSpPr>
          <p:spPr bwMode="auto">
            <a:xfrm>
              <a:off x="3557240" y="1587714"/>
              <a:ext cx="10906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200k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4508" name="Rectangle 37"/>
            <p:cNvSpPr>
              <a:spLocks noChangeArrowheads="1"/>
            </p:cNvSpPr>
            <p:nvPr/>
          </p:nvSpPr>
          <p:spPr bwMode="auto">
            <a:xfrm>
              <a:off x="3616232" y="2736009"/>
              <a:ext cx="10906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200k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4509" name="Rectangle 37"/>
            <p:cNvSpPr>
              <a:spLocks noChangeArrowheads="1"/>
            </p:cNvSpPr>
            <p:nvPr/>
          </p:nvSpPr>
          <p:spPr bwMode="auto">
            <a:xfrm>
              <a:off x="1392288" y="2870202"/>
              <a:ext cx="929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20k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4510" name="Rectangle 37"/>
            <p:cNvSpPr>
              <a:spLocks noChangeArrowheads="1"/>
            </p:cNvSpPr>
            <p:nvPr/>
          </p:nvSpPr>
          <p:spPr bwMode="auto">
            <a:xfrm>
              <a:off x="2292171" y="2638532"/>
              <a:ext cx="929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20k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4511" name="Rectangle 37"/>
            <p:cNvSpPr>
              <a:spLocks noChangeArrowheads="1"/>
            </p:cNvSpPr>
            <p:nvPr/>
          </p:nvSpPr>
          <p:spPr bwMode="auto">
            <a:xfrm>
              <a:off x="5508309" y="2902623"/>
              <a:ext cx="929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20k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4512" name="Rectangle 37"/>
            <p:cNvSpPr>
              <a:spLocks noChangeArrowheads="1"/>
            </p:cNvSpPr>
            <p:nvPr/>
          </p:nvSpPr>
          <p:spPr bwMode="auto">
            <a:xfrm>
              <a:off x="4621768" y="3134707"/>
              <a:ext cx="929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20k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4513" name="Rectangle 37"/>
            <p:cNvSpPr>
              <a:spLocks noChangeArrowheads="1"/>
            </p:cNvSpPr>
            <p:nvPr/>
          </p:nvSpPr>
          <p:spPr bwMode="auto">
            <a:xfrm>
              <a:off x="2260282" y="4037921"/>
              <a:ext cx="929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10k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4514" name="Rectangle 37"/>
            <p:cNvSpPr>
              <a:spLocks noChangeArrowheads="1"/>
            </p:cNvSpPr>
            <p:nvPr/>
          </p:nvSpPr>
          <p:spPr bwMode="auto">
            <a:xfrm>
              <a:off x="5508309" y="4289827"/>
              <a:ext cx="929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10k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4515" name="Rectangle 37"/>
            <p:cNvSpPr>
              <a:spLocks noChangeArrowheads="1"/>
            </p:cNvSpPr>
            <p:nvPr/>
          </p:nvSpPr>
          <p:spPr bwMode="auto">
            <a:xfrm>
              <a:off x="2634070" y="1020189"/>
              <a:ext cx="7244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5</a:t>
              </a:r>
              <a:r>
                <a:rPr kumimoji="1" lang="en-US" altLang="zh-CN" sz="2400" b="1">
                  <a:solidFill>
                    <a:schemeClr val="tx2"/>
                  </a:solidFill>
                  <a:latin typeface="Times New Roman" panose="02020603050405020304" pitchFamily="18" charset="0"/>
                  <a:cs typeface="Times New Roman" panose="02020603050405020304" pitchFamily="18" charset="0"/>
                </a:rPr>
                <a:t>µ</a:t>
              </a:r>
              <a:r>
                <a:rPr kumimoji="1" lang="en-US" altLang="zh-CN" sz="2400" b="1">
                  <a:solidFill>
                    <a:schemeClr val="tx2"/>
                  </a:solidFill>
                  <a:latin typeface="Times New Roman" panose="02020603050405020304" pitchFamily="18" charset="0"/>
                </a:rPr>
                <a:t>F</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grpSp>
      <p:sp>
        <p:nvSpPr>
          <p:cNvPr id="104451" name="Rectangle 29"/>
          <p:cNvSpPr>
            <a:spLocks noChangeArrowheads="1"/>
          </p:cNvSpPr>
          <p:nvPr/>
        </p:nvSpPr>
        <p:spPr bwMode="auto">
          <a:xfrm>
            <a:off x="4341813" y="2951163"/>
            <a:ext cx="5715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0000FF"/>
                </a:solidFill>
                <a:latin typeface="Times New Roman" panose="02020603050405020304" pitchFamily="18" charset="0"/>
                <a:ea typeface="华文行楷" panose="02010800040101010101" pitchFamily="2" charset="-122"/>
              </a:rPr>
              <a:t>u</a:t>
            </a:r>
            <a:r>
              <a:rPr kumimoji="1" lang="en-US" altLang="zh-CN" sz="2400" b="1" baseline="-25000">
                <a:solidFill>
                  <a:srgbClr val="0000FF"/>
                </a:solidFill>
                <a:latin typeface="Times New Roman" panose="02020603050405020304" pitchFamily="18" charset="0"/>
                <a:ea typeface="华文行楷" panose="02010800040101010101" pitchFamily="2" charset="-122"/>
              </a:rPr>
              <a:t>o1</a:t>
            </a:r>
          </a:p>
        </p:txBody>
      </p:sp>
      <p:sp>
        <p:nvSpPr>
          <p:cNvPr id="104452" name="Rectangle 29"/>
          <p:cNvSpPr>
            <a:spLocks noChangeArrowheads="1"/>
          </p:cNvSpPr>
          <p:nvPr/>
        </p:nvSpPr>
        <p:spPr bwMode="auto">
          <a:xfrm>
            <a:off x="1887538" y="1425575"/>
            <a:ext cx="5715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0000FF"/>
                </a:solidFill>
                <a:latin typeface="Times New Roman" panose="02020603050405020304" pitchFamily="18" charset="0"/>
                <a:ea typeface="华文行楷" panose="02010800040101010101" pitchFamily="2" charset="-122"/>
              </a:rPr>
              <a:t>u</a:t>
            </a:r>
            <a:r>
              <a:rPr kumimoji="1" lang="en-US" altLang="zh-CN" sz="2400" b="1" baseline="-25000">
                <a:solidFill>
                  <a:srgbClr val="0000FF"/>
                </a:solidFill>
                <a:latin typeface="Times New Roman" panose="02020603050405020304" pitchFamily="18" charset="0"/>
                <a:ea typeface="华文行楷" panose="02010800040101010101" pitchFamily="2" charset="-122"/>
              </a:rPr>
              <a:t>o2</a:t>
            </a:r>
          </a:p>
        </p:txBody>
      </p:sp>
      <p:sp>
        <p:nvSpPr>
          <p:cNvPr id="104453" name="Rectangle 29"/>
          <p:cNvSpPr>
            <a:spLocks noChangeArrowheads="1"/>
          </p:cNvSpPr>
          <p:nvPr/>
        </p:nvSpPr>
        <p:spPr bwMode="auto">
          <a:xfrm>
            <a:off x="5129213" y="1692275"/>
            <a:ext cx="5715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0000FF"/>
                </a:solidFill>
                <a:latin typeface="Times New Roman" panose="02020603050405020304" pitchFamily="18" charset="0"/>
                <a:ea typeface="华文行楷" panose="02010800040101010101" pitchFamily="2" charset="-122"/>
              </a:rPr>
              <a:t>u</a:t>
            </a:r>
            <a:r>
              <a:rPr kumimoji="1" lang="en-US" altLang="zh-CN" sz="2400" b="1" baseline="-25000">
                <a:solidFill>
                  <a:srgbClr val="0000FF"/>
                </a:solidFill>
                <a:latin typeface="Times New Roman" panose="02020603050405020304" pitchFamily="18" charset="0"/>
                <a:ea typeface="华文行楷" panose="02010800040101010101" pitchFamily="2" charset="-122"/>
              </a:rPr>
              <a:t>o3</a:t>
            </a:r>
          </a:p>
        </p:txBody>
      </p:sp>
      <p:graphicFrame>
        <p:nvGraphicFramePr>
          <p:cNvPr id="73" name="对象 72"/>
          <p:cNvGraphicFramePr>
            <a:graphicFrameLocks noChangeAspect="1"/>
          </p:cNvGraphicFramePr>
          <p:nvPr/>
        </p:nvGraphicFramePr>
        <p:xfrm>
          <a:off x="428625" y="4094163"/>
          <a:ext cx="6015038" cy="781050"/>
        </p:xfrm>
        <a:graphic>
          <a:graphicData uri="http://schemas.openxmlformats.org/presentationml/2006/ole">
            <mc:AlternateContent xmlns:mc="http://schemas.openxmlformats.org/markup-compatibility/2006">
              <mc:Choice xmlns:v="urn:schemas-microsoft-com:vml" Requires="v">
                <p:oleObj spid="_x0000_s104624" name="公式" r:id="rId3" imgW="3035300" imgH="393700" progId="Equation.3">
                  <p:embed/>
                </p:oleObj>
              </mc:Choice>
              <mc:Fallback>
                <p:oleObj name="公式" r:id="rId3" imgW="3035300" imgH="393700" progId="Equation.3">
                  <p:embed/>
                  <p:pic>
                    <p:nvPicPr>
                      <p:cNvPr id="0" name="对象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094163"/>
                        <a:ext cx="6015038"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8" name="组合 77"/>
          <p:cNvGrpSpPr>
            <a:grpSpLocks/>
          </p:cNvGrpSpPr>
          <p:nvPr/>
        </p:nvGrpSpPr>
        <p:grpSpPr bwMode="auto">
          <a:xfrm>
            <a:off x="6718300" y="3941763"/>
            <a:ext cx="2274888" cy="862012"/>
            <a:chOff x="6718107" y="3942224"/>
            <a:chExt cx="2274953" cy="861774"/>
          </a:xfrm>
        </p:grpSpPr>
        <p:sp>
          <p:nvSpPr>
            <p:cNvPr id="104456" name="TextBox 74"/>
            <p:cNvSpPr txBox="1">
              <a:spLocks noChangeArrowheads="1"/>
            </p:cNvSpPr>
            <p:nvPr/>
          </p:nvSpPr>
          <p:spPr bwMode="auto">
            <a:xfrm>
              <a:off x="7380312" y="3942224"/>
              <a:ext cx="1612748"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500" b="1">
                  <a:solidFill>
                    <a:srgbClr val="C00000"/>
                  </a:solidFill>
                  <a:latin typeface="黑体" panose="02010609060101010101" pitchFamily="49" charset="-122"/>
                  <a:ea typeface="黑体" panose="02010609060101010101" pitchFamily="49" charset="-122"/>
                </a:rPr>
                <a:t>不要直接抄结果</a:t>
              </a:r>
              <a:r>
                <a:rPr lang="en-US" altLang="zh-CN" sz="2500" b="1">
                  <a:solidFill>
                    <a:srgbClr val="C00000"/>
                  </a:solidFill>
                  <a:latin typeface="黑体" panose="02010609060101010101" pitchFamily="49" charset="-122"/>
                  <a:ea typeface="黑体" panose="02010609060101010101" pitchFamily="49" charset="-122"/>
                </a:rPr>
                <a:t>!</a:t>
              </a:r>
              <a:endParaRPr lang="zh-CN" altLang="en-US" sz="2500" b="1">
                <a:solidFill>
                  <a:srgbClr val="C00000"/>
                </a:solidFill>
                <a:latin typeface="黑体" panose="02010609060101010101" pitchFamily="49" charset="-122"/>
                <a:ea typeface="黑体" panose="02010609060101010101" pitchFamily="49" charset="-122"/>
              </a:endParaRPr>
            </a:p>
          </p:txBody>
        </p:sp>
        <p:cxnSp>
          <p:nvCxnSpPr>
            <p:cNvPr id="76" name="直接箭头连接符 75"/>
            <p:cNvCxnSpPr/>
            <p:nvPr/>
          </p:nvCxnSpPr>
          <p:spPr>
            <a:xfrm flipH="1">
              <a:off x="6718107" y="4443735"/>
              <a:ext cx="733446" cy="0"/>
            </a:xfrm>
            <a:prstGeom prst="straightConnector1">
              <a:avLst/>
            </a:prstGeom>
            <a:ln w="381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blinds(horizontal)">
                                      <p:cBhvr>
                                        <p:cTn id="7" dur="500"/>
                                        <p:tgtEl>
                                          <p:spTgt spid="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right)">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4" name="组合 1"/>
          <p:cNvGrpSpPr>
            <a:grpSpLocks/>
          </p:cNvGrpSpPr>
          <p:nvPr/>
        </p:nvGrpSpPr>
        <p:grpSpPr bwMode="auto">
          <a:xfrm>
            <a:off x="1179513" y="411163"/>
            <a:ext cx="7137400" cy="3927475"/>
            <a:chOff x="747973" y="1020189"/>
            <a:chExt cx="7136395" cy="3927825"/>
          </a:xfrm>
        </p:grpSpPr>
        <p:sp>
          <p:nvSpPr>
            <p:cNvPr id="105484" name="Line 8"/>
            <p:cNvSpPr>
              <a:spLocks noChangeShapeType="1"/>
            </p:cNvSpPr>
            <p:nvPr/>
          </p:nvSpPr>
          <p:spPr bwMode="auto">
            <a:xfrm flipH="1">
              <a:off x="6640044" y="2451893"/>
              <a:ext cx="19865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485" name="Line 36"/>
            <p:cNvSpPr>
              <a:spLocks noChangeShapeType="1"/>
            </p:cNvSpPr>
            <p:nvPr/>
          </p:nvSpPr>
          <p:spPr bwMode="auto">
            <a:xfrm>
              <a:off x="6640044" y="3888771"/>
              <a:ext cx="663842"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486" name="Rectangle 57"/>
            <p:cNvSpPr>
              <a:spLocks noChangeArrowheads="1"/>
            </p:cNvSpPr>
            <p:nvPr/>
          </p:nvSpPr>
          <p:spPr bwMode="auto">
            <a:xfrm>
              <a:off x="1581249" y="3316380"/>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5487" name="Line 59"/>
            <p:cNvSpPr>
              <a:spLocks noChangeShapeType="1"/>
            </p:cNvSpPr>
            <p:nvPr/>
          </p:nvSpPr>
          <p:spPr bwMode="auto">
            <a:xfrm flipH="1">
              <a:off x="1183931" y="3377322"/>
              <a:ext cx="39731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05488" name="组合 6"/>
            <p:cNvGrpSpPr>
              <a:grpSpLocks/>
            </p:cNvGrpSpPr>
            <p:nvPr/>
          </p:nvGrpSpPr>
          <p:grpSpPr bwMode="auto">
            <a:xfrm>
              <a:off x="2407341" y="3203135"/>
              <a:ext cx="1008394" cy="838963"/>
              <a:chOff x="4520402" y="2067689"/>
              <a:chExt cx="1008394" cy="838963"/>
            </a:xfrm>
          </p:grpSpPr>
          <p:sp>
            <p:nvSpPr>
              <p:cNvPr id="105548" name="AutoShape 80"/>
              <p:cNvSpPr>
                <a:spLocks noChangeArrowheads="1"/>
              </p:cNvSpPr>
              <p:nvPr/>
            </p:nvSpPr>
            <p:spPr bwMode="auto">
              <a:xfrm rot="5400000">
                <a:off x="4647451" y="2023764"/>
                <a:ext cx="795307" cy="967382"/>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5549" name="Rectangle 81"/>
              <p:cNvSpPr>
                <a:spLocks noChangeArrowheads="1"/>
              </p:cNvSpPr>
              <p:nvPr/>
            </p:nvSpPr>
            <p:spPr bwMode="auto">
              <a:xfrm>
                <a:off x="4520402" y="2067689"/>
                <a:ext cx="3593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05550" name="Text Box 82"/>
              <p:cNvSpPr txBox="1">
                <a:spLocks noChangeArrowheads="1"/>
              </p:cNvSpPr>
              <p:nvPr/>
            </p:nvSpPr>
            <p:spPr bwMode="auto">
              <a:xfrm>
                <a:off x="4536453" y="2444987"/>
                <a:ext cx="287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grpSp>
        <p:sp>
          <p:nvSpPr>
            <p:cNvPr id="105489" name="Rectangle 29"/>
            <p:cNvSpPr>
              <a:spLocks noChangeArrowheads="1"/>
            </p:cNvSpPr>
            <p:nvPr/>
          </p:nvSpPr>
          <p:spPr bwMode="auto">
            <a:xfrm>
              <a:off x="7312044" y="3622709"/>
              <a:ext cx="572324" cy="51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o</a:t>
              </a:r>
            </a:p>
          </p:txBody>
        </p:sp>
        <p:sp>
          <p:nvSpPr>
            <p:cNvPr id="105490" name="Rectangle 29"/>
            <p:cNvSpPr>
              <a:spLocks noChangeArrowheads="1"/>
            </p:cNvSpPr>
            <p:nvPr/>
          </p:nvSpPr>
          <p:spPr bwMode="auto">
            <a:xfrm>
              <a:off x="747973" y="3133407"/>
              <a:ext cx="5723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u</a:t>
              </a:r>
              <a:r>
                <a:rPr kumimoji="1" lang="en-US" altLang="zh-CN" sz="2400" b="1" baseline="-25000">
                  <a:solidFill>
                    <a:schemeClr val="tx2"/>
                  </a:solidFill>
                  <a:latin typeface="Times New Roman" panose="02020603050405020304" pitchFamily="18" charset="0"/>
                  <a:ea typeface="华文行楷" panose="02010800040101010101" pitchFamily="2" charset="-122"/>
                </a:rPr>
                <a:t>i</a:t>
              </a:r>
            </a:p>
          </p:txBody>
        </p:sp>
        <p:grpSp>
          <p:nvGrpSpPr>
            <p:cNvPr id="105491" name="组合 9"/>
            <p:cNvGrpSpPr>
              <a:grpSpLocks/>
            </p:cNvGrpSpPr>
            <p:nvPr/>
          </p:nvGrpSpPr>
          <p:grpSpPr bwMode="auto">
            <a:xfrm>
              <a:off x="5628037" y="3419509"/>
              <a:ext cx="1012007" cy="866915"/>
              <a:chOff x="4516789" y="2038193"/>
              <a:chExt cx="1012007" cy="866915"/>
            </a:xfrm>
          </p:grpSpPr>
          <p:sp>
            <p:nvSpPr>
              <p:cNvPr id="105545" name="AutoShape 80"/>
              <p:cNvSpPr>
                <a:spLocks noChangeArrowheads="1"/>
              </p:cNvSpPr>
              <p:nvPr/>
            </p:nvSpPr>
            <p:spPr bwMode="auto">
              <a:xfrm rot="5400000">
                <a:off x="4647451" y="2023764"/>
                <a:ext cx="795307" cy="967382"/>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5546" name="Rectangle 81"/>
              <p:cNvSpPr>
                <a:spLocks noChangeArrowheads="1"/>
              </p:cNvSpPr>
              <p:nvPr/>
            </p:nvSpPr>
            <p:spPr bwMode="auto">
              <a:xfrm>
                <a:off x="4549898" y="2038193"/>
                <a:ext cx="260560" cy="443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05547" name="Text Box 82"/>
              <p:cNvSpPr txBox="1">
                <a:spLocks noChangeArrowheads="1"/>
              </p:cNvSpPr>
              <p:nvPr/>
            </p:nvSpPr>
            <p:spPr bwMode="auto">
              <a:xfrm>
                <a:off x="4516789" y="2444987"/>
                <a:ext cx="325340" cy="443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grpSp>
        <p:sp>
          <p:nvSpPr>
            <p:cNvPr id="105492" name="Line 59"/>
            <p:cNvSpPr>
              <a:spLocks noChangeShapeType="1"/>
            </p:cNvSpPr>
            <p:nvPr/>
          </p:nvSpPr>
          <p:spPr bwMode="auto">
            <a:xfrm flipH="1">
              <a:off x="2047910" y="3381400"/>
              <a:ext cx="39731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493" name="Rectangle 57"/>
            <p:cNvSpPr>
              <a:spLocks noChangeArrowheads="1"/>
            </p:cNvSpPr>
            <p:nvPr/>
          </p:nvSpPr>
          <p:spPr bwMode="auto">
            <a:xfrm>
              <a:off x="4816285" y="3582192"/>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5494" name="Line 59"/>
            <p:cNvSpPr>
              <a:spLocks noChangeShapeType="1"/>
            </p:cNvSpPr>
            <p:nvPr/>
          </p:nvSpPr>
          <p:spPr bwMode="auto">
            <a:xfrm flipH="1">
              <a:off x="5282946" y="3647212"/>
              <a:ext cx="39731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05495" name="组合 13"/>
            <p:cNvGrpSpPr>
              <a:grpSpLocks/>
            </p:cNvGrpSpPr>
            <p:nvPr/>
          </p:nvGrpSpPr>
          <p:grpSpPr bwMode="auto">
            <a:xfrm rot="10800000">
              <a:off x="2418942" y="1941067"/>
              <a:ext cx="1008394" cy="838963"/>
              <a:chOff x="4520402" y="2067689"/>
              <a:chExt cx="1008394" cy="838963"/>
            </a:xfrm>
          </p:grpSpPr>
          <p:sp>
            <p:nvSpPr>
              <p:cNvPr id="105542" name="AutoShape 80"/>
              <p:cNvSpPr>
                <a:spLocks noChangeArrowheads="1"/>
              </p:cNvSpPr>
              <p:nvPr/>
            </p:nvSpPr>
            <p:spPr bwMode="auto">
              <a:xfrm rot="5400000">
                <a:off x="4647451" y="2023764"/>
                <a:ext cx="795307" cy="967382"/>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5543" name="Rectangle 81"/>
              <p:cNvSpPr>
                <a:spLocks noChangeArrowheads="1"/>
              </p:cNvSpPr>
              <p:nvPr/>
            </p:nvSpPr>
            <p:spPr bwMode="auto">
              <a:xfrm>
                <a:off x="4520402" y="2067689"/>
                <a:ext cx="3593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05544" name="Text Box 82"/>
              <p:cNvSpPr txBox="1">
                <a:spLocks noChangeArrowheads="1"/>
              </p:cNvSpPr>
              <p:nvPr/>
            </p:nvSpPr>
            <p:spPr bwMode="auto">
              <a:xfrm>
                <a:off x="4536453" y="2444987"/>
                <a:ext cx="287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grpSp>
        <p:sp>
          <p:nvSpPr>
            <p:cNvPr id="105496" name="Rectangle 6"/>
            <p:cNvSpPr>
              <a:spLocks noChangeArrowheads="1"/>
            </p:cNvSpPr>
            <p:nvPr/>
          </p:nvSpPr>
          <p:spPr bwMode="auto">
            <a:xfrm rot="-5400000">
              <a:off x="2019119" y="2802701"/>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5497" name="Line 8"/>
            <p:cNvSpPr>
              <a:spLocks noChangeShapeType="1"/>
            </p:cNvSpPr>
            <p:nvPr/>
          </p:nvSpPr>
          <p:spPr bwMode="auto">
            <a:xfrm flipH="1">
              <a:off x="2246569" y="3090332"/>
              <a:ext cx="0" cy="286229"/>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498" name="Line 8"/>
            <p:cNvSpPr>
              <a:spLocks noChangeShapeType="1"/>
            </p:cNvSpPr>
            <p:nvPr/>
          </p:nvSpPr>
          <p:spPr bwMode="auto">
            <a:xfrm flipH="1">
              <a:off x="2244521" y="1550798"/>
              <a:ext cx="0" cy="108463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499" name="Line 8"/>
            <p:cNvSpPr>
              <a:spLocks noChangeShapeType="1"/>
            </p:cNvSpPr>
            <p:nvPr/>
          </p:nvSpPr>
          <p:spPr bwMode="auto">
            <a:xfrm flipH="1">
              <a:off x="2234565" y="2339119"/>
              <a:ext cx="194209" cy="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00" name="Line 8"/>
            <p:cNvSpPr>
              <a:spLocks noChangeShapeType="1"/>
            </p:cNvSpPr>
            <p:nvPr/>
          </p:nvSpPr>
          <p:spPr bwMode="auto">
            <a:xfrm flipH="1" flipV="1">
              <a:off x="2244521" y="1557195"/>
              <a:ext cx="658112"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01" name="Line 8"/>
            <p:cNvSpPr>
              <a:spLocks noChangeShapeType="1"/>
            </p:cNvSpPr>
            <p:nvPr/>
          </p:nvSpPr>
          <p:spPr bwMode="auto">
            <a:xfrm flipH="1">
              <a:off x="3022967" y="1557371"/>
              <a:ext cx="56616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02" name="Line 8"/>
            <p:cNvSpPr>
              <a:spLocks noChangeShapeType="1"/>
            </p:cNvSpPr>
            <p:nvPr/>
          </p:nvSpPr>
          <p:spPr bwMode="auto">
            <a:xfrm flipH="1">
              <a:off x="3587079" y="1550799"/>
              <a:ext cx="2047" cy="54895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03" name="Rectangle 6"/>
            <p:cNvSpPr>
              <a:spLocks noChangeArrowheads="1"/>
            </p:cNvSpPr>
            <p:nvPr/>
          </p:nvSpPr>
          <p:spPr bwMode="auto">
            <a:xfrm>
              <a:off x="3775493" y="2039568"/>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5504" name="Line 8"/>
            <p:cNvSpPr>
              <a:spLocks noChangeShapeType="1"/>
            </p:cNvSpPr>
            <p:nvPr/>
          </p:nvSpPr>
          <p:spPr bwMode="auto">
            <a:xfrm flipH="1">
              <a:off x="3378175" y="2100511"/>
              <a:ext cx="39731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05" name="Line 8"/>
            <p:cNvSpPr>
              <a:spLocks noChangeShapeType="1"/>
            </p:cNvSpPr>
            <p:nvPr/>
          </p:nvSpPr>
          <p:spPr bwMode="auto">
            <a:xfrm flipH="1">
              <a:off x="3394919" y="2549198"/>
              <a:ext cx="19420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06" name="Line 8"/>
            <p:cNvSpPr>
              <a:spLocks noChangeShapeType="1"/>
            </p:cNvSpPr>
            <p:nvPr/>
          </p:nvSpPr>
          <p:spPr bwMode="auto">
            <a:xfrm flipH="1">
              <a:off x="2254143" y="3869107"/>
              <a:ext cx="19420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07" name="Line 8"/>
            <p:cNvSpPr>
              <a:spLocks noChangeShapeType="1"/>
            </p:cNvSpPr>
            <p:nvPr/>
          </p:nvSpPr>
          <p:spPr bwMode="auto">
            <a:xfrm flipH="1">
              <a:off x="2254143" y="3872885"/>
              <a:ext cx="0" cy="16921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08" name="Line 8"/>
            <p:cNvSpPr>
              <a:spLocks noChangeShapeType="1"/>
            </p:cNvSpPr>
            <p:nvPr/>
          </p:nvSpPr>
          <p:spPr bwMode="auto">
            <a:xfrm>
              <a:off x="3576834" y="2549199"/>
              <a:ext cx="0" cy="188719"/>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09" name="Rectangle 6"/>
            <p:cNvSpPr>
              <a:spLocks noChangeArrowheads="1"/>
            </p:cNvSpPr>
            <p:nvPr/>
          </p:nvSpPr>
          <p:spPr bwMode="auto">
            <a:xfrm rot="-5400000">
              <a:off x="3361678" y="2904205"/>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5510" name="Rectangle 6"/>
            <p:cNvSpPr>
              <a:spLocks noChangeArrowheads="1"/>
            </p:cNvSpPr>
            <p:nvPr/>
          </p:nvSpPr>
          <p:spPr bwMode="auto">
            <a:xfrm rot="-5400000">
              <a:off x="2026693" y="4220012"/>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5511" name="Line 8"/>
            <p:cNvSpPr>
              <a:spLocks noChangeShapeType="1"/>
            </p:cNvSpPr>
            <p:nvPr/>
          </p:nvSpPr>
          <p:spPr bwMode="auto">
            <a:xfrm>
              <a:off x="3589991" y="3187842"/>
              <a:ext cx="0" cy="188719"/>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12" name="Line 8"/>
            <p:cNvSpPr>
              <a:spLocks noChangeShapeType="1"/>
            </p:cNvSpPr>
            <p:nvPr/>
          </p:nvSpPr>
          <p:spPr bwMode="auto">
            <a:xfrm>
              <a:off x="2244521" y="4507643"/>
              <a:ext cx="0" cy="188719"/>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13" name="Line 8"/>
            <p:cNvSpPr>
              <a:spLocks noChangeShapeType="1"/>
            </p:cNvSpPr>
            <p:nvPr/>
          </p:nvSpPr>
          <p:spPr bwMode="auto">
            <a:xfrm flipH="1" flipV="1">
              <a:off x="3492023" y="3387879"/>
              <a:ext cx="198659" cy="25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14" name="Line 8"/>
            <p:cNvSpPr>
              <a:spLocks noChangeShapeType="1"/>
            </p:cNvSpPr>
            <p:nvPr/>
          </p:nvSpPr>
          <p:spPr bwMode="auto">
            <a:xfrm flipH="1" flipV="1">
              <a:off x="2148390" y="4701004"/>
              <a:ext cx="198659" cy="25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15" name="Line 8"/>
            <p:cNvSpPr>
              <a:spLocks noChangeShapeType="1"/>
            </p:cNvSpPr>
            <p:nvPr/>
          </p:nvSpPr>
          <p:spPr bwMode="auto">
            <a:xfrm flipH="1">
              <a:off x="4230393" y="2100511"/>
              <a:ext cx="19420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16" name="Line 8"/>
            <p:cNvSpPr>
              <a:spLocks noChangeShapeType="1"/>
            </p:cNvSpPr>
            <p:nvPr/>
          </p:nvSpPr>
          <p:spPr bwMode="auto">
            <a:xfrm flipH="1">
              <a:off x="4424601" y="2113682"/>
              <a:ext cx="0" cy="1523698"/>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17" name="Line 8"/>
            <p:cNvSpPr>
              <a:spLocks noChangeShapeType="1"/>
            </p:cNvSpPr>
            <p:nvPr/>
          </p:nvSpPr>
          <p:spPr bwMode="auto">
            <a:xfrm flipH="1">
              <a:off x="3396157" y="3645136"/>
              <a:ext cx="1435594"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18" name="Line 8"/>
            <p:cNvSpPr>
              <a:spLocks noChangeShapeType="1"/>
            </p:cNvSpPr>
            <p:nvPr/>
          </p:nvSpPr>
          <p:spPr bwMode="auto">
            <a:xfrm flipH="1">
              <a:off x="5481605" y="4115866"/>
              <a:ext cx="19420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19" name="Line 8"/>
            <p:cNvSpPr>
              <a:spLocks noChangeShapeType="1"/>
            </p:cNvSpPr>
            <p:nvPr/>
          </p:nvSpPr>
          <p:spPr bwMode="auto">
            <a:xfrm flipH="1">
              <a:off x="5481605" y="4119644"/>
              <a:ext cx="0" cy="16921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20" name="Rectangle 6"/>
            <p:cNvSpPr>
              <a:spLocks noChangeArrowheads="1"/>
            </p:cNvSpPr>
            <p:nvPr/>
          </p:nvSpPr>
          <p:spPr bwMode="auto">
            <a:xfrm rot="-5400000">
              <a:off x="5254155" y="4466771"/>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5521" name="Line 8"/>
            <p:cNvSpPr>
              <a:spLocks noChangeShapeType="1"/>
            </p:cNvSpPr>
            <p:nvPr/>
          </p:nvSpPr>
          <p:spPr bwMode="auto">
            <a:xfrm>
              <a:off x="5471983" y="4754402"/>
              <a:ext cx="0" cy="188719"/>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22" name="Line 8"/>
            <p:cNvSpPr>
              <a:spLocks noChangeShapeType="1"/>
            </p:cNvSpPr>
            <p:nvPr/>
          </p:nvSpPr>
          <p:spPr bwMode="auto">
            <a:xfrm flipH="1" flipV="1">
              <a:off x="5375852" y="4947763"/>
              <a:ext cx="198659" cy="25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23" name="AutoShape 111"/>
            <p:cNvSpPr>
              <a:spLocks noChangeArrowheads="1"/>
            </p:cNvSpPr>
            <p:nvPr/>
          </p:nvSpPr>
          <p:spPr bwMode="auto">
            <a:xfrm rot="10800000">
              <a:off x="5657396" y="2337568"/>
              <a:ext cx="982648" cy="523274"/>
            </a:xfrm>
            <a:prstGeom prst="homePlate">
              <a:avLst>
                <a:gd name="adj" fmla="val 43661"/>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5524" name="Rectangle 6"/>
            <p:cNvSpPr>
              <a:spLocks noChangeArrowheads="1"/>
            </p:cNvSpPr>
            <p:nvPr/>
          </p:nvSpPr>
          <p:spPr bwMode="auto">
            <a:xfrm rot="-5400000">
              <a:off x="5254155" y="3063394"/>
              <a:ext cx="454900" cy="12036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5525" name="Line 8"/>
            <p:cNvSpPr>
              <a:spLocks noChangeShapeType="1"/>
            </p:cNvSpPr>
            <p:nvPr/>
          </p:nvSpPr>
          <p:spPr bwMode="auto">
            <a:xfrm flipH="1">
              <a:off x="5481605" y="3351025"/>
              <a:ext cx="0" cy="286229"/>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26" name="Line 8"/>
            <p:cNvSpPr>
              <a:spLocks noChangeShapeType="1"/>
            </p:cNvSpPr>
            <p:nvPr/>
          </p:nvSpPr>
          <p:spPr bwMode="auto">
            <a:xfrm flipH="1">
              <a:off x="5469601" y="2599812"/>
              <a:ext cx="194209"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27" name="Line 8"/>
            <p:cNvSpPr>
              <a:spLocks noChangeShapeType="1"/>
            </p:cNvSpPr>
            <p:nvPr/>
          </p:nvSpPr>
          <p:spPr bwMode="auto">
            <a:xfrm flipH="1">
              <a:off x="6640043" y="2747887"/>
              <a:ext cx="198659" cy="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28" name="Line 8"/>
            <p:cNvSpPr>
              <a:spLocks noChangeShapeType="1"/>
            </p:cNvSpPr>
            <p:nvPr/>
          </p:nvSpPr>
          <p:spPr bwMode="auto">
            <a:xfrm>
              <a:off x="6832192" y="2452627"/>
              <a:ext cx="0" cy="1426311"/>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29" name="Line 8"/>
            <p:cNvSpPr>
              <a:spLocks noChangeShapeType="1"/>
            </p:cNvSpPr>
            <p:nvPr/>
          </p:nvSpPr>
          <p:spPr bwMode="auto">
            <a:xfrm>
              <a:off x="5481603" y="2609036"/>
              <a:ext cx="1" cy="27632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30" name="Rectangle 108"/>
            <p:cNvSpPr>
              <a:spLocks noChangeArrowheads="1"/>
            </p:cNvSpPr>
            <p:nvPr/>
          </p:nvSpPr>
          <p:spPr bwMode="auto">
            <a:xfrm>
              <a:off x="5935878" y="2369760"/>
              <a:ext cx="609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cs typeface="Times New Roman" panose="02020603050405020304" pitchFamily="18" charset="0"/>
                </a:rPr>
                <a:t>×</a:t>
              </a:r>
            </a:p>
          </p:txBody>
        </p:sp>
        <p:sp>
          <p:nvSpPr>
            <p:cNvPr id="105531" name="Line 8"/>
            <p:cNvSpPr>
              <a:spLocks noChangeShapeType="1"/>
            </p:cNvSpPr>
            <p:nvPr/>
          </p:nvSpPr>
          <p:spPr bwMode="auto">
            <a:xfrm>
              <a:off x="2902633" y="1417110"/>
              <a:ext cx="0" cy="26255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32" name="Line 8"/>
            <p:cNvSpPr>
              <a:spLocks noChangeShapeType="1"/>
            </p:cNvSpPr>
            <p:nvPr/>
          </p:nvSpPr>
          <p:spPr bwMode="auto">
            <a:xfrm>
              <a:off x="3022967" y="1417109"/>
              <a:ext cx="0" cy="262554"/>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33" name="Rectangle 37"/>
            <p:cNvSpPr>
              <a:spLocks noChangeArrowheads="1"/>
            </p:cNvSpPr>
            <p:nvPr/>
          </p:nvSpPr>
          <p:spPr bwMode="auto">
            <a:xfrm>
              <a:off x="3557240" y="1587714"/>
              <a:ext cx="10906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200k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5534" name="Rectangle 37"/>
            <p:cNvSpPr>
              <a:spLocks noChangeArrowheads="1"/>
            </p:cNvSpPr>
            <p:nvPr/>
          </p:nvSpPr>
          <p:spPr bwMode="auto">
            <a:xfrm>
              <a:off x="3616232" y="2736009"/>
              <a:ext cx="10906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200k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5535" name="Rectangle 37"/>
            <p:cNvSpPr>
              <a:spLocks noChangeArrowheads="1"/>
            </p:cNvSpPr>
            <p:nvPr/>
          </p:nvSpPr>
          <p:spPr bwMode="auto">
            <a:xfrm>
              <a:off x="1392288" y="2870202"/>
              <a:ext cx="929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20k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5536" name="Rectangle 37"/>
            <p:cNvSpPr>
              <a:spLocks noChangeArrowheads="1"/>
            </p:cNvSpPr>
            <p:nvPr/>
          </p:nvSpPr>
          <p:spPr bwMode="auto">
            <a:xfrm>
              <a:off x="2292171" y="2638532"/>
              <a:ext cx="929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20k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5537" name="Rectangle 37"/>
            <p:cNvSpPr>
              <a:spLocks noChangeArrowheads="1"/>
            </p:cNvSpPr>
            <p:nvPr/>
          </p:nvSpPr>
          <p:spPr bwMode="auto">
            <a:xfrm>
              <a:off x="5508309" y="2902623"/>
              <a:ext cx="929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20k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5538" name="Rectangle 37"/>
            <p:cNvSpPr>
              <a:spLocks noChangeArrowheads="1"/>
            </p:cNvSpPr>
            <p:nvPr/>
          </p:nvSpPr>
          <p:spPr bwMode="auto">
            <a:xfrm>
              <a:off x="4621768" y="3134707"/>
              <a:ext cx="929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20k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5539" name="Rectangle 37"/>
            <p:cNvSpPr>
              <a:spLocks noChangeArrowheads="1"/>
            </p:cNvSpPr>
            <p:nvPr/>
          </p:nvSpPr>
          <p:spPr bwMode="auto">
            <a:xfrm>
              <a:off x="2260282" y="4037921"/>
              <a:ext cx="929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10k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5540" name="Rectangle 37"/>
            <p:cNvSpPr>
              <a:spLocks noChangeArrowheads="1"/>
            </p:cNvSpPr>
            <p:nvPr/>
          </p:nvSpPr>
          <p:spPr bwMode="auto">
            <a:xfrm>
              <a:off x="5508309" y="4289827"/>
              <a:ext cx="9294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10k</a:t>
              </a:r>
              <a:r>
                <a:rPr kumimoji="1" lang="el-GR" altLang="zh-CN" sz="2400" b="1">
                  <a:solidFill>
                    <a:schemeClr val="tx2"/>
                  </a:solidFill>
                  <a:latin typeface="Times New Roman" panose="02020603050405020304" pitchFamily="18" charset="0"/>
                </a:rPr>
                <a:t>Ω</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sp>
          <p:nvSpPr>
            <p:cNvPr id="105541" name="Rectangle 37"/>
            <p:cNvSpPr>
              <a:spLocks noChangeArrowheads="1"/>
            </p:cNvSpPr>
            <p:nvPr/>
          </p:nvSpPr>
          <p:spPr bwMode="auto">
            <a:xfrm>
              <a:off x="2634070" y="1020189"/>
              <a:ext cx="7244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rPr>
                <a:t>5</a:t>
              </a:r>
              <a:r>
                <a:rPr kumimoji="1" lang="en-US" altLang="zh-CN" sz="2400" b="1">
                  <a:solidFill>
                    <a:schemeClr val="tx2"/>
                  </a:solidFill>
                  <a:latin typeface="Times New Roman" panose="02020603050405020304" pitchFamily="18" charset="0"/>
                  <a:cs typeface="Times New Roman" panose="02020603050405020304" pitchFamily="18" charset="0"/>
                </a:rPr>
                <a:t>µ</a:t>
              </a:r>
              <a:r>
                <a:rPr kumimoji="1" lang="en-US" altLang="zh-CN" sz="2400" b="1">
                  <a:solidFill>
                    <a:schemeClr val="tx2"/>
                  </a:solidFill>
                  <a:latin typeface="Times New Roman" panose="02020603050405020304" pitchFamily="18" charset="0"/>
                </a:rPr>
                <a:t>F</a:t>
              </a:r>
              <a:endParaRPr kumimoji="1" lang="en-US" altLang="zh-CN" sz="2400" b="1" baseline="-25000">
                <a:solidFill>
                  <a:schemeClr val="tx2"/>
                </a:solidFill>
                <a:latin typeface="Times New Roman" panose="02020603050405020304" pitchFamily="18" charset="0"/>
                <a:ea typeface="华文行楷" panose="02010800040101010101" pitchFamily="2" charset="-122"/>
              </a:endParaRPr>
            </a:p>
          </p:txBody>
        </p:sp>
      </p:grpSp>
      <p:sp>
        <p:nvSpPr>
          <p:cNvPr id="105475" name="Rectangle 29"/>
          <p:cNvSpPr>
            <a:spLocks noChangeArrowheads="1"/>
          </p:cNvSpPr>
          <p:nvPr/>
        </p:nvSpPr>
        <p:spPr bwMode="auto">
          <a:xfrm>
            <a:off x="4554538" y="3022600"/>
            <a:ext cx="5715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0000FF"/>
                </a:solidFill>
                <a:latin typeface="Times New Roman" panose="02020603050405020304" pitchFamily="18" charset="0"/>
                <a:ea typeface="华文行楷" panose="02010800040101010101" pitchFamily="2" charset="-122"/>
              </a:rPr>
              <a:t>u</a:t>
            </a:r>
            <a:r>
              <a:rPr kumimoji="1" lang="en-US" altLang="zh-CN" sz="2400" b="1" baseline="-25000">
                <a:solidFill>
                  <a:srgbClr val="0000FF"/>
                </a:solidFill>
                <a:latin typeface="Times New Roman" panose="02020603050405020304" pitchFamily="18" charset="0"/>
                <a:ea typeface="华文行楷" panose="02010800040101010101" pitchFamily="2" charset="-122"/>
              </a:rPr>
              <a:t>o1</a:t>
            </a:r>
          </a:p>
        </p:txBody>
      </p:sp>
      <p:sp>
        <p:nvSpPr>
          <p:cNvPr id="105476" name="Rectangle 29"/>
          <p:cNvSpPr>
            <a:spLocks noChangeArrowheads="1"/>
          </p:cNvSpPr>
          <p:nvPr/>
        </p:nvSpPr>
        <p:spPr bwMode="auto">
          <a:xfrm>
            <a:off x="2100263" y="1497013"/>
            <a:ext cx="5730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0000FF"/>
                </a:solidFill>
                <a:latin typeface="Times New Roman" panose="02020603050405020304" pitchFamily="18" charset="0"/>
                <a:ea typeface="华文行楷" panose="02010800040101010101" pitchFamily="2" charset="-122"/>
              </a:rPr>
              <a:t>u</a:t>
            </a:r>
            <a:r>
              <a:rPr kumimoji="1" lang="en-US" altLang="zh-CN" sz="2400" b="1" baseline="-25000">
                <a:solidFill>
                  <a:srgbClr val="0000FF"/>
                </a:solidFill>
                <a:latin typeface="Times New Roman" panose="02020603050405020304" pitchFamily="18" charset="0"/>
                <a:ea typeface="华文行楷" panose="02010800040101010101" pitchFamily="2" charset="-122"/>
              </a:rPr>
              <a:t>o2</a:t>
            </a:r>
          </a:p>
        </p:txBody>
      </p:sp>
      <p:sp>
        <p:nvSpPr>
          <p:cNvPr id="105477" name="Rectangle 29"/>
          <p:cNvSpPr>
            <a:spLocks noChangeArrowheads="1"/>
          </p:cNvSpPr>
          <p:nvPr/>
        </p:nvSpPr>
        <p:spPr bwMode="auto">
          <a:xfrm>
            <a:off x="5341938" y="1765300"/>
            <a:ext cx="5715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0000FF"/>
                </a:solidFill>
                <a:latin typeface="Times New Roman" panose="02020603050405020304" pitchFamily="18" charset="0"/>
                <a:ea typeface="华文行楷" panose="02010800040101010101" pitchFamily="2" charset="-122"/>
              </a:rPr>
              <a:t>u</a:t>
            </a:r>
            <a:r>
              <a:rPr kumimoji="1" lang="en-US" altLang="zh-CN" sz="2400" b="1" baseline="-25000">
                <a:solidFill>
                  <a:srgbClr val="0000FF"/>
                </a:solidFill>
                <a:latin typeface="Times New Roman" panose="02020603050405020304" pitchFamily="18" charset="0"/>
                <a:ea typeface="华文行楷" panose="02010800040101010101" pitchFamily="2" charset="-122"/>
              </a:rPr>
              <a:t>o3</a:t>
            </a:r>
          </a:p>
        </p:txBody>
      </p:sp>
      <p:graphicFrame>
        <p:nvGraphicFramePr>
          <p:cNvPr id="73" name="对象 72"/>
          <p:cNvGraphicFramePr>
            <a:graphicFrameLocks noChangeAspect="1"/>
          </p:cNvGraphicFramePr>
          <p:nvPr/>
        </p:nvGraphicFramePr>
        <p:xfrm>
          <a:off x="417513" y="3517900"/>
          <a:ext cx="1470025" cy="473075"/>
        </p:xfrm>
        <a:graphic>
          <a:graphicData uri="http://schemas.openxmlformats.org/presentationml/2006/ole">
            <mc:AlternateContent xmlns:mc="http://schemas.openxmlformats.org/markup-compatibility/2006">
              <mc:Choice xmlns:v="urn:schemas-microsoft-com:vml" Requires="v">
                <p:oleObj spid="_x0000_s105750" name="公式" r:id="rId3" imgW="799753" imgH="241195" progId="Equation.3">
                  <p:embed/>
                </p:oleObj>
              </mc:Choice>
              <mc:Fallback>
                <p:oleObj name="公式" r:id="rId3" imgW="799753" imgH="241195" progId="Equation.3">
                  <p:embed/>
                  <p:pic>
                    <p:nvPicPr>
                      <p:cNvPr id="0" name="对象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13" y="3517900"/>
                        <a:ext cx="147002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 name="对象 73"/>
          <p:cNvGraphicFramePr>
            <a:graphicFrameLocks noChangeAspect="1"/>
          </p:cNvGraphicFramePr>
          <p:nvPr/>
        </p:nvGraphicFramePr>
        <p:xfrm>
          <a:off x="420688" y="4094163"/>
          <a:ext cx="7123112" cy="781050"/>
        </p:xfrm>
        <a:graphic>
          <a:graphicData uri="http://schemas.openxmlformats.org/presentationml/2006/ole">
            <mc:AlternateContent xmlns:mc="http://schemas.openxmlformats.org/markup-compatibility/2006">
              <mc:Choice xmlns:v="urn:schemas-microsoft-com:vml" Requires="v">
                <p:oleObj spid="_x0000_s105751" name="公式" r:id="rId5" imgW="3594100" imgH="393700" progId="Equation.3">
                  <p:embed/>
                </p:oleObj>
              </mc:Choice>
              <mc:Fallback>
                <p:oleObj name="公式" r:id="rId5" imgW="3594100" imgH="393700" progId="Equation.3">
                  <p:embed/>
                  <p:pic>
                    <p:nvPicPr>
                      <p:cNvPr id="0" name="对象 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688" y="4094163"/>
                        <a:ext cx="7123112"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8" name="组合 77"/>
          <p:cNvGrpSpPr>
            <a:grpSpLocks/>
          </p:cNvGrpSpPr>
          <p:nvPr/>
        </p:nvGrpSpPr>
        <p:grpSpPr bwMode="auto">
          <a:xfrm>
            <a:off x="323850" y="2895600"/>
            <a:ext cx="930275" cy="760413"/>
            <a:chOff x="323528" y="2895931"/>
            <a:chExt cx="929815" cy="759397"/>
          </a:xfrm>
        </p:grpSpPr>
        <p:sp>
          <p:nvSpPr>
            <p:cNvPr id="105482" name="TextBox 74"/>
            <p:cNvSpPr txBox="1">
              <a:spLocks noChangeArrowheads="1"/>
            </p:cNvSpPr>
            <p:nvPr/>
          </p:nvSpPr>
          <p:spPr bwMode="auto">
            <a:xfrm>
              <a:off x="323528" y="2895931"/>
              <a:ext cx="360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FF"/>
                  </a:solidFill>
                </a:rPr>
                <a:t>K</a:t>
              </a:r>
              <a:endParaRPr lang="zh-CN" altLang="en-US">
                <a:solidFill>
                  <a:srgbClr val="0000FF"/>
                </a:solidFill>
              </a:endParaRPr>
            </a:p>
          </p:txBody>
        </p:sp>
        <p:cxnSp>
          <p:nvCxnSpPr>
            <p:cNvPr id="77" name="直接箭头连接符 76"/>
            <p:cNvCxnSpPr/>
            <p:nvPr/>
          </p:nvCxnSpPr>
          <p:spPr>
            <a:xfrm>
              <a:off x="683713" y="3252642"/>
              <a:ext cx="569630" cy="402686"/>
            </a:xfrm>
            <a:prstGeom prst="straightConnector1">
              <a:avLst/>
            </a:prstGeom>
            <a:ln w="381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79" name="Rectangle 4"/>
          <p:cNvSpPr>
            <a:spLocks noChangeArrowheads="1"/>
          </p:cNvSpPr>
          <p:nvPr/>
        </p:nvSpPr>
        <p:spPr bwMode="auto">
          <a:xfrm>
            <a:off x="5511800" y="653871"/>
            <a:ext cx="3524250" cy="95410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b="1" dirty="0">
                <a:solidFill>
                  <a:srgbClr val="FF0000"/>
                </a:solidFill>
                <a:latin typeface="黑体" pitchFamily="49" charset="-122"/>
                <a:ea typeface="黑体" pitchFamily="49" charset="-122"/>
              </a:rPr>
              <a:t>重点：注意过程方法！不要死记步骤！</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blinds(horizontal)">
                                      <p:cBhvr>
                                        <p:cTn id="7" dur="500"/>
                                        <p:tgtEl>
                                          <p:spTgt spid="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blinds(horizontal)">
                                      <p:cBhvr>
                                        <p:cTn id="17" dur="500"/>
                                        <p:tgtEl>
                                          <p:spTgt spid="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barn(inVertical)">
                                      <p:cBhvr>
                                        <p:cTn id="2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4"/>
          <p:cNvSpPr>
            <a:spLocks noChangeArrowheads="1"/>
          </p:cNvSpPr>
          <p:nvPr/>
        </p:nvSpPr>
        <p:spPr bwMode="auto">
          <a:xfrm>
            <a:off x="330200" y="866775"/>
            <a:ext cx="8489950" cy="523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dirty="0">
                <a:solidFill>
                  <a:srgbClr val="0000FF"/>
                </a:solidFill>
                <a:latin typeface="Times New Roman" panose="02020603050405020304" pitchFamily="18" charset="0"/>
              </a:rPr>
              <a:t>5. </a:t>
            </a:r>
            <a:r>
              <a:rPr kumimoji="1" lang="zh-CN" altLang="en-US" sz="2800" b="1" dirty="0">
                <a:solidFill>
                  <a:srgbClr val="0000FF"/>
                </a:solidFill>
                <a:latin typeface="Times New Roman" panose="02020603050405020304" pitchFamily="18" charset="0"/>
              </a:rPr>
              <a:t>滤波电路  </a:t>
            </a:r>
            <a:r>
              <a:rPr kumimoji="1" lang="en-US" altLang="zh-CN" sz="2400" b="1" u="dottedHeavy" dirty="0">
                <a:solidFill>
                  <a:srgbClr val="FF0000"/>
                </a:solidFill>
                <a:latin typeface="黑体" panose="02010609060101010101" pitchFamily="49" charset="-122"/>
                <a:ea typeface="黑体" panose="02010609060101010101" pitchFamily="49" charset="-122"/>
              </a:rPr>
              <a:t>(</a:t>
            </a:r>
            <a:r>
              <a:rPr kumimoji="1" lang="zh-CN" altLang="en-US" sz="2400" b="1" u="dottedHeavy" dirty="0">
                <a:solidFill>
                  <a:srgbClr val="FF0000"/>
                </a:solidFill>
                <a:latin typeface="黑体" panose="02010609060101010101" pitchFamily="49" charset="-122"/>
                <a:ea typeface="黑体" panose="02010609060101010101" pitchFamily="49" charset="-122"/>
              </a:rPr>
              <a:t>重要的是分析方法</a:t>
            </a:r>
            <a:r>
              <a:rPr kumimoji="1" lang="en-US" altLang="zh-CN" sz="2400" b="1" u="dottedHeavy" dirty="0">
                <a:solidFill>
                  <a:srgbClr val="FF0000"/>
                </a:solidFill>
                <a:latin typeface="黑体" panose="02010609060101010101" pitchFamily="49" charset="-122"/>
                <a:ea typeface="黑体" panose="02010609060101010101" pitchFamily="49" charset="-122"/>
              </a:rPr>
              <a:t>) </a:t>
            </a:r>
            <a:r>
              <a:rPr kumimoji="1" lang="zh-CN" altLang="en-US" sz="2800" b="1" dirty="0">
                <a:solidFill>
                  <a:srgbClr val="0000FF"/>
                </a:solidFill>
                <a:latin typeface="Times New Roman" panose="02020603050405020304" pitchFamily="18" charset="0"/>
              </a:rPr>
              <a:t>（虚短、虚断，</a:t>
            </a:r>
            <a:r>
              <a:rPr kumimoji="1" lang="en-US" altLang="zh-CN" sz="2800" b="1" dirty="0">
                <a:solidFill>
                  <a:srgbClr val="0000FF"/>
                </a:solidFill>
                <a:latin typeface="Times New Roman" panose="02020603050405020304" pitchFamily="18" charset="0"/>
              </a:rPr>
              <a:t>KCL</a:t>
            </a:r>
            <a:r>
              <a:rPr kumimoji="1" lang="zh-CN" altLang="en-US" sz="2800" b="1" dirty="0">
                <a:solidFill>
                  <a:srgbClr val="0000FF"/>
                </a:solidFill>
                <a:latin typeface="Times New Roman" panose="02020603050405020304" pitchFamily="18" charset="0"/>
              </a:rPr>
              <a:t>）</a:t>
            </a:r>
            <a:endParaRPr kumimoji="1" lang="en-US" altLang="zh-CN" sz="2800" b="1" dirty="0">
              <a:solidFill>
                <a:srgbClr val="0000FF"/>
              </a:solidFill>
              <a:latin typeface="Times New Roman" panose="02020603050405020304" pitchFamily="18" charset="0"/>
            </a:endParaRPr>
          </a:p>
        </p:txBody>
      </p:sp>
      <p:sp>
        <p:nvSpPr>
          <p:cNvPr id="106499" name="Rectangle 4"/>
          <p:cNvSpPr>
            <a:spLocks noChangeArrowheads="1"/>
          </p:cNvSpPr>
          <p:nvPr/>
        </p:nvSpPr>
        <p:spPr bwMode="auto">
          <a:xfrm>
            <a:off x="330200" y="1438275"/>
            <a:ext cx="8489950" cy="523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chemeClr val="tx2"/>
                </a:solidFill>
                <a:latin typeface="Times New Roman" panose="02020603050405020304" pitchFamily="18" charset="0"/>
              </a:rPr>
              <a:t>(1)</a:t>
            </a:r>
            <a:r>
              <a:rPr kumimoji="1" lang="zh-CN" altLang="en-US" sz="2800" b="1">
                <a:solidFill>
                  <a:schemeClr val="tx2"/>
                </a:solidFill>
                <a:latin typeface="Times New Roman" panose="02020603050405020304" pitchFamily="18" charset="0"/>
              </a:rPr>
              <a:t>低通滤波电路</a:t>
            </a:r>
          </a:p>
        </p:txBody>
      </p:sp>
      <p:sp>
        <p:nvSpPr>
          <p:cNvPr id="106500" name="Rectangle 11"/>
          <p:cNvSpPr>
            <a:spLocks noChangeArrowheads="1"/>
          </p:cNvSpPr>
          <p:nvPr/>
        </p:nvSpPr>
        <p:spPr bwMode="auto">
          <a:xfrm>
            <a:off x="323850" y="2020888"/>
            <a:ext cx="24860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ct val="50000"/>
              </a:spcAft>
              <a:buClr>
                <a:srgbClr val="FF0000"/>
              </a:buClr>
            </a:pPr>
            <a:r>
              <a:rPr kumimoji="1" lang="zh-CN" altLang="en-US" sz="2400" b="1">
                <a:solidFill>
                  <a:schemeClr val="tx2"/>
                </a:solidFill>
                <a:latin typeface="Times New Roman" panose="02020603050405020304" pitchFamily="18" charset="0"/>
              </a:rPr>
              <a:t>①一阶电路</a:t>
            </a:r>
          </a:p>
        </p:txBody>
      </p:sp>
      <p:grpSp>
        <p:nvGrpSpPr>
          <p:cNvPr id="106501" name="Group 35"/>
          <p:cNvGrpSpPr>
            <a:grpSpLocks/>
          </p:cNvGrpSpPr>
          <p:nvPr/>
        </p:nvGrpSpPr>
        <p:grpSpPr bwMode="auto">
          <a:xfrm>
            <a:off x="330200" y="2368550"/>
            <a:ext cx="3736975" cy="2198688"/>
            <a:chOff x="1383" y="1794"/>
            <a:chExt cx="2858" cy="1681"/>
          </a:xfrm>
        </p:grpSpPr>
        <p:sp>
          <p:nvSpPr>
            <p:cNvPr id="106504" name="AutoShape 36"/>
            <p:cNvSpPr>
              <a:spLocks noChangeArrowheads="1"/>
            </p:cNvSpPr>
            <p:nvPr/>
          </p:nvSpPr>
          <p:spPr bwMode="auto">
            <a:xfrm rot="5400000">
              <a:off x="2716" y="2282"/>
              <a:ext cx="624" cy="816"/>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200"/>
            </a:p>
          </p:txBody>
        </p:sp>
        <p:sp>
          <p:nvSpPr>
            <p:cNvPr id="106505" name="Rectangle 37"/>
            <p:cNvSpPr>
              <a:spLocks noChangeArrowheads="1"/>
            </p:cNvSpPr>
            <p:nvPr/>
          </p:nvSpPr>
          <p:spPr bwMode="auto">
            <a:xfrm>
              <a:off x="1948" y="2522"/>
              <a:ext cx="383" cy="9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200"/>
            </a:p>
          </p:txBody>
        </p:sp>
        <p:sp>
          <p:nvSpPr>
            <p:cNvPr id="106506" name="Rectangle 38"/>
            <p:cNvSpPr>
              <a:spLocks noChangeArrowheads="1"/>
            </p:cNvSpPr>
            <p:nvPr/>
          </p:nvSpPr>
          <p:spPr bwMode="auto">
            <a:xfrm>
              <a:off x="2764" y="2090"/>
              <a:ext cx="383" cy="9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200"/>
            </a:p>
          </p:txBody>
        </p:sp>
        <p:sp>
          <p:nvSpPr>
            <p:cNvPr id="106507" name="Line 39"/>
            <p:cNvSpPr>
              <a:spLocks noChangeShapeType="1"/>
            </p:cNvSpPr>
            <p:nvPr/>
          </p:nvSpPr>
          <p:spPr bwMode="auto">
            <a:xfrm>
              <a:off x="2332" y="2570"/>
              <a:ext cx="28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08" name="Line 40"/>
            <p:cNvSpPr>
              <a:spLocks noChangeShapeType="1"/>
            </p:cNvSpPr>
            <p:nvPr/>
          </p:nvSpPr>
          <p:spPr bwMode="auto">
            <a:xfrm flipH="1">
              <a:off x="1612" y="2570"/>
              <a:ext cx="336"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09" name="Line 41"/>
            <p:cNvSpPr>
              <a:spLocks noChangeShapeType="1"/>
            </p:cNvSpPr>
            <p:nvPr/>
          </p:nvSpPr>
          <p:spPr bwMode="auto">
            <a:xfrm>
              <a:off x="2476" y="2138"/>
              <a:ext cx="28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10" name="Line 42"/>
            <p:cNvSpPr>
              <a:spLocks noChangeShapeType="1"/>
            </p:cNvSpPr>
            <p:nvPr/>
          </p:nvSpPr>
          <p:spPr bwMode="auto">
            <a:xfrm>
              <a:off x="2476" y="2138"/>
              <a:ext cx="0" cy="432"/>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11" name="Line 43"/>
            <p:cNvSpPr>
              <a:spLocks noChangeShapeType="1"/>
            </p:cNvSpPr>
            <p:nvPr/>
          </p:nvSpPr>
          <p:spPr bwMode="auto">
            <a:xfrm>
              <a:off x="3436" y="2700"/>
              <a:ext cx="52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12" name="Line 44"/>
            <p:cNvSpPr>
              <a:spLocks noChangeShapeType="1"/>
            </p:cNvSpPr>
            <p:nvPr/>
          </p:nvSpPr>
          <p:spPr bwMode="auto">
            <a:xfrm>
              <a:off x="3538" y="2124"/>
              <a:ext cx="0" cy="576"/>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13" name="Line 45"/>
            <p:cNvSpPr>
              <a:spLocks noChangeShapeType="1"/>
            </p:cNvSpPr>
            <p:nvPr/>
          </p:nvSpPr>
          <p:spPr bwMode="auto">
            <a:xfrm>
              <a:off x="3148" y="2138"/>
              <a:ext cx="384"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14" name="Line 46"/>
            <p:cNvSpPr>
              <a:spLocks noChangeShapeType="1"/>
            </p:cNvSpPr>
            <p:nvPr/>
          </p:nvSpPr>
          <p:spPr bwMode="auto">
            <a:xfrm>
              <a:off x="2480" y="2851"/>
              <a:ext cx="0" cy="288"/>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15" name="Line 47"/>
            <p:cNvSpPr>
              <a:spLocks noChangeShapeType="1"/>
            </p:cNvSpPr>
            <p:nvPr/>
          </p:nvSpPr>
          <p:spPr bwMode="auto">
            <a:xfrm>
              <a:off x="2332" y="2852"/>
              <a:ext cx="28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16" name="Line 48"/>
            <p:cNvSpPr>
              <a:spLocks noChangeShapeType="1"/>
            </p:cNvSpPr>
            <p:nvPr/>
          </p:nvSpPr>
          <p:spPr bwMode="auto">
            <a:xfrm>
              <a:off x="2480" y="3235"/>
              <a:ext cx="0" cy="24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17" name="Line 49"/>
            <p:cNvSpPr>
              <a:spLocks noChangeShapeType="1"/>
            </p:cNvSpPr>
            <p:nvPr/>
          </p:nvSpPr>
          <p:spPr bwMode="auto">
            <a:xfrm>
              <a:off x="2380" y="3475"/>
              <a:ext cx="192"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18" name="Text Box 50"/>
            <p:cNvSpPr txBox="1">
              <a:spLocks noChangeArrowheads="1"/>
            </p:cNvSpPr>
            <p:nvPr/>
          </p:nvSpPr>
          <p:spPr bwMode="auto">
            <a:xfrm>
              <a:off x="2614" y="2696"/>
              <a:ext cx="264"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200" b="1">
                  <a:solidFill>
                    <a:schemeClr val="tx2"/>
                  </a:solidFill>
                  <a:latin typeface="Times New Roman" panose="02020603050405020304" pitchFamily="18" charset="0"/>
                  <a:ea typeface="华文行楷" panose="02010800040101010101" pitchFamily="2" charset="-122"/>
                </a:rPr>
                <a:t>+</a:t>
              </a:r>
            </a:p>
          </p:txBody>
        </p:sp>
        <p:sp>
          <p:nvSpPr>
            <p:cNvPr id="106519" name="Rectangle 51"/>
            <p:cNvSpPr>
              <a:spLocks noChangeArrowheads="1"/>
            </p:cNvSpPr>
            <p:nvPr/>
          </p:nvSpPr>
          <p:spPr bwMode="auto">
            <a:xfrm>
              <a:off x="2632" y="2370"/>
              <a:ext cx="21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200" b="1">
                  <a:solidFill>
                    <a:schemeClr val="tx2"/>
                  </a:solidFill>
                  <a:latin typeface="Times New Roman" panose="02020603050405020304" pitchFamily="18" charset="0"/>
                  <a:ea typeface="华文行楷" panose="02010800040101010101" pitchFamily="2" charset="-122"/>
                </a:rPr>
                <a:t>-</a:t>
              </a:r>
            </a:p>
          </p:txBody>
        </p:sp>
        <p:sp>
          <p:nvSpPr>
            <p:cNvPr id="106520" name="Rectangle 52"/>
            <p:cNvSpPr>
              <a:spLocks noChangeArrowheads="1"/>
            </p:cNvSpPr>
            <p:nvPr/>
          </p:nvSpPr>
          <p:spPr bwMode="auto">
            <a:xfrm>
              <a:off x="2799" y="1794"/>
              <a:ext cx="480"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200" b="1">
                  <a:solidFill>
                    <a:schemeClr val="tx2"/>
                  </a:solidFill>
                  <a:latin typeface="Times New Roman" panose="02020603050405020304" pitchFamily="18" charset="0"/>
                  <a:ea typeface="华文行楷" panose="02010800040101010101" pitchFamily="2" charset="-122"/>
                </a:rPr>
                <a:t>R</a:t>
              </a:r>
              <a:r>
                <a:rPr kumimoji="1" lang="en-US" altLang="zh-CN" sz="2200" b="1" baseline="-25000">
                  <a:solidFill>
                    <a:schemeClr val="tx2"/>
                  </a:solidFill>
                  <a:latin typeface="Times New Roman" panose="02020603050405020304" pitchFamily="18" charset="0"/>
                  <a:ea typeface="华文行楷" panose="02010800040101010101" pitchFamily="2" charset="-122"/>
                </a:rPr>
                <a:t>2</a:t>
              </a:r>
            </a:p>
          </p:txBody>
        </p:sp>
        <p:sp>
          <p:nvSpPr>
            <p:cNvPr id="106521" name="Rectangle 53"/>
            <p:cNvSpPr>
              <a:spLocks noChangeArrowheads="1"/>
            </p:cNvSpPr>
            <p:nvPr/>
          </p:nvSpPr>
          <p:spPr bwMode="auto">
            <a:xfrm>
              <a:off x="1984" y="2225"/>
              <a:ext cx="43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200" b="1">
                  <a:solidFill>
                    <a:schemeClr val="tx2"/>
                  </a:solidFill>
                  <a:latin typeface="Times New Roman" panose="02020603050405020304" pitchFamily="18" charset="0"/>
                  <a:ea typeface="华文行楷" panose="02010800040101010101" pitchFamily="2" charset="-122"/>
                </a:rPr>
                <a:t>R</a:t>
              </a:r>
              <a:r>
                <a:rPr kumimoji="1" lang="en-US" altLang="zh-CN" sz="2200" b="1" baseline="-25000">
                  <a:solidFill>
                    <a:schemeClr val="tx2"/>
                  </a:solidFill>
                  <a:latin typeface="Times New Roman" panose="02020603050405020304" pitchFamily="18" charset="0"/>
                  <a:ea typeface="华文行楷" panose="02010800040101010101" pitchFamily="2" charset="-122"/>
                </a:rPr>
                <a:t>1</a:t>
              </a:r>
            </a:p>
          </p:txBody>
        </p:sp>
        <p:sp>
          <p:nvSpPr>
            <p:cNvPr id="106522" name="Rectangle 54"/>
            <p:cNvSpPr>
              <a:spLocks noChangeArrowheads="1"/>
            </p:cNvSpPr>
            <p:nvPr/>
          </p:nvSpPr>
          <p:spPr bwMode="auto">
            <a:xfrm>
              <a:off x="1955" y="2804"/>
              <a:ext cx="383" cy="9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200"/>
            </a:p>
          </p:txBody>
        </p:sp>
        <p:sp>
          <p:nvSpPr>
            <p:cNvPr id="106523" name="Line 55"/>
            <p:cNvSpPr>
              <a:spLocks noChangeShapeType="1"/>
            </p:cNvSpPr>
            <p:nvPr/>
          </p:nvSpPr>
          <p:spPr bwMode="auto">
            <a:xfrm flipH="1">
              <a:off x="1619" y="2858"/>
              <a:ext cx="336"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24" name="Line 56"/>
            <p:cNvSpPr>
              <a:spLocks noChangeShapeType="1"/>
            </p:cNvSpPr>
            <p:nvPr/>
          </p:nvSpPr>
          <p:spPr bwMode="auto">
            <a:xfrm>
              <a:off x="2383" y="3138"/>
              <a:ext cx="193" cy="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6525" name="Line 57"/>
            <p:cNvSpPr>
              <a:spLocks noChangeShapeType="1"/>
            </p:cNvSpPr>
            <p:nvPr/>
          </p:nvSpPr>
          <p:spPr bwMode="auto">
            <a:xfrm>
              <a:off x="2384" y="3234"/>
              <a:ext cx="193" cy="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6526" name="Rectangle 58"/>
            <p:cNvSpPr>
              <a:spLocks noChangeArrowheads="1"/>
            </p:cNvSpPr>
            <p:nvPr/>
          </p:nvSpPr>
          <p:spPr bwMode="auto">
            <a:xfrm>
              <a:off x="1989" y="2556"/>
              <a:ext cx="336"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200" b="1">
                  <a:solidFill>
                    <a:schemeClr val="tx2"/>
                  </a:solidFill>
                  <a:latin typeface="Times New Roman" panose="02020603050405020304" pitchFamily="18" charset="0"/>
                  <a:ea typeface="华文行楷" panose="02010800040101010101" pitchFamily="2" charset="-122"/>
                </a:rPr>
                <a:t>R</a:t>
              </a:r>
            </a:p>
          </p:txBody>
        </p:sp>
        <p:sp>
          <p:nvSpPr>
            <p:cNvPr id="106527" name="Line 59"/>
            <p:cNvSpPr>
              <a:spLocks noChangeShapeType="1"/>
            </p:cNvSpPr>
            <p:nvPr/>
          </p:nvSpPr>
          <p:spPr bwMode="auto">
            <a:xfrm>
              <a:off x="1520" y="2715"/>
              <a:ext cx="192"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528" name="Line 60"/>
            <p:cNvSpPr>
              <a:spLocks noChangeShapeType="1"/>
            </p:cNvSpPr>
            <p:nvPr/>
          </p:nvSpPr>
          <p:spPr bwMode="auto">
            <a:xfrm>
              <a:off x="1616" y="2571"/>
              <a:ext cx="0" cy="144"/>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106529" name="Object 61"/>
            <p:cNvGraphicFramePr>
              <a:graphicFrameLocks noChangeAspect="1"/>
            </p:cNvGraphicFramePr>
            <p:nvPr/>
          </p:nvGraphicFramePr>
          <p:xfrm>
            <a:off x="3997" y="2552"/>
            <a:ext cx="244" cy="300"/>
          </p:xfrm>
          <a:graphic>
            <a:graphicData uri="http://schemas.openxmlformats.org/presentationml/2006/ole">
              <mc:AlternateContent xmlns:mc="http://schemas.openxmlformats.org/markup-compatibility/2006">
                <mc:Choice xmlns:v="urn:schemas-microsoft-com:vml" Requires="v">
                  <p:oleObj spid="_x0000_s107033" name="公式" r:id="rId3" imgW="215713" imgH="241091" progId="Equation.3">
                    <p:embed/>
                  </p:oleObj>
                </mc:Choice>
                <mc:Fallback>
                  <p:oleObj name="公式" r:id="rId3" imgW="215713" imgH="241091" progId="Equation.3">
                    <p:embed/>
                    <p:pic>
                      <p:nvPicPr>
                        <p:cNvPr id="0" name="Object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 y="2552"/>
                          <a:ext cx="24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30" name="Object 62"/>
            <p:cNvGraphicFramePr>
              <a:graphicFrameLocks noChangeAspect="1"/>
            </p:cNvGraphicFramePr>
            <p:nvPr/>
          </p:nvGraphicFramePr>
          <p:xfrm>
            <a:off x="1383" y="2723"/>
            <a:ext cx="224" cy="284"/>
          </p:xfrm>
          <a:graphic>
            <a:graphicData uri="http://schemas.openxmlformats.org/presentationml/2006/ole">
              <mc:AlternateContent xmlns:mc="http://schemas.openxmlformats.org/markup-compatibility/2006">
                <mc:Choice xmlns:v="urn:schemas-microsoft-com:vml" Requires="v">
                  <p:oleObj spid="_x0000_s107034" name="公式" r:id="rId5" imgW="190500" imgH="228600" progId="Equation.3">
                    <p:embed/>
                  </p:oleObj>
                </mc:Choice>
                <mc:Fallback>
                  <p:oleObj name="公式" r:id="rId5" imgW="190500" imgH="228600" progId="Equation.3">
                    <p:embed/>
                    <p:pic>
                      <p:nvPicPr>
                        <p:cNvPr id="0" name="Object 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3" y="2723"/>
                          <a:ext cx="224"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31" name="Object 63"/>
            <p:cNvGraphicFramePr>
              <a:graphicFrameLocks noChangeAspect="1"/>
            </p:cNvGraphicFramePr>
            <p:nvPr/>
          </p:nvGraphicFramePr>
          <p:xfrm>
            <a:off x="1993" y="2935"/>
            <a:ext cx="399" cy="524"/>
          </p:xfrm>
          <a:graphic>
            <a:graphicData uri="http://schemas.openxmlformats.org/presentationml/2006/ole">
              <mc:AlternateContent xmlns:mc="http://schemas.openxmlformats.org/markup-compatibility/2006">
                <mc:Choice xmlns:v="urn:schemas-microsoft-com:vml" Requires="v">
                  <p:oleObj spid="_x0000_s107035" name="公式" r:id="rId7" imgW="342751" imgH="418918" progId="Equation.3">
                    <p:embed/>
                  </p:oleObj>
                </mc:Choice>
                <mc:Fallback>
                  <p:oleObj name="公式" r:id="rId7" imgW="342751" imgH="418918" progId="Equation.3">
                    <p:embed/>
                    <p:pic>
                      <p:nvPicPr>
                        <p:cNvPr id="0" name="Object 6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3" y="2935"/>
                          <a:ext cx="399"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6" name="对象 35"/>
          <p:cNvGraphicFramePr>
            <a:graphicFrameLocks noChangeAspect="1"/>
          </p:cNvGraphicFramePr>
          <p:nvPr/>
        </p:nvGraphicFramePr>
        <p:xfrm>
          <a:off x="4500563" y="1595438"/>
          <a:ext cx="2890837" cy="1681162"/>
        </p:xfrm>
        <a:graphic>
          <a:graphicData uri="http://schemas.openxmlformats.org/presentationml/2006/ole">
            <mc:AlternateContent xmlns:mc="http://schemas.openxmlformats.org/markup-compatibility/2006">
              <mc:Choice xmlns:v="urn:schemas-microsoft-com:vml" Requires="v">
                <p:oleObj spid="_x0000_s107036" name="公式" r:id="rId9" imgW="1562100" imgH="838200" progId="Equation.3">
                  <p:embed/>
                </p:oleObj>
              </mc:Choice>
              <mc:Fallback>
                <p:oleObj name="公式" r:id="rId9" imgW="1562100" imgH="838200" progId="Equation.3">
                  <p:embed/>
                  <p:pic>
                    <p:nvPicPr>
                      <p:cNvPr id="0" name="对象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0563" y="1595438"/>
                        <a:ext cx="2890837"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对象 36"/>
          <p:cNvGraphicFramePr>
            <a:graphicFrameLocks noChangeAspect="1"/>
          </p:cNvGraphicFramePr>
          <p:nvPr/>
        </p:nvGraphicFramePr>
        <p:xfrm>
          <a:off x="4500563" y="3308350"/>
          <a:ext cx="3649662" cy="879475"/>
        </p:xfrm>
        <a:graphic>
          <a:graphicData uri="http://schemas.openxmlformats.org/presentationml/2006/ole">
            <mc:AlternateContent xmlns:mc="http://schemas.openxmlformats.org/markup-compatibility/2006">
              <mc:Choice xmlns:v="urn:schemas-microsoft-com:vml" Requires="v">
                <p:oleObj spid="_x0000_s107037" name="公式" r:id="rId11" imgW="1917700" imgH="431800" progId="Equation.3">
                  <p:embed/>
                </p:oleObj>
              </mc:Choice>
              <mc:Fallback>
                <p:oleObj name="公式" r:id="rId11" imgW="1917700" imgH="431800" progId="Equation.3">
                  <p:embed/>
                  <p:pic>
                    <p:nvPicPr>
                      <p:cNvPr id="0" name="对象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00563" y="3308350"/>
                        <a:ext cx="3649662"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 name="Rectangle 4"/>
          <p:cNvSpPr>
            <a:spLocks noChangeArrowheads="1"/>
          </p:cNvSpPr>
          <p:nvPr/>
        </p:nvSpPr>
        <p:spPr bwMode="auto">
          <a:xfrm>
            <a:off x="2847950" y="4136762"/>
            <a:ext cx="3524250"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b="1" dirty="0">
                <a:solidFill>
                  <a:srgbClr val="FF0000"/>
                </a:solidFill>
                <a:latin typeface="黑体" pitchFamily="49" charset="-122"/>
                <a:ea typeface="黑体" pitchFamily="49" charset="-122"/>
              </a:rPr>
              <a:t>思考：平衡条件！</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linds(horizontal)">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arn(inVertical)">
                                      <p:cBhvr>
                                        <p:cTn id="1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1"/>
          <p:cNvSpPr>
            <a:spLocks noChangeArrowheads="1"/>
          </p:cNvSpPr>
          <p:nvPr/>
        </p:nvSpPr>
        <p:spPr bwMode="auto">
          <a:xfrm>
            <a:off x="323850" y="842963"/>
            <a:ext cx="84931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ct val="50000"/>
              </a:spcAft>
              <a:buClr>
                <a:srgbClr val="FF0000"/>
              </a:buClr>
            </a:pPr>
            <a:r>
              <a:rPr kumimoji="1" lang="zh-CN" altLang="en-US" sz="2400" b="1">
                <a:solidFill>
                  <a:schemeClr val="tx2"/>
                </a:solidFill>
                <a:latin typeface="Times New Roman" panose="02020603050405020304" pitchFamily="18" charset="0"/>
              </a:rPr>
              <a:t>②二阶电路</a:t>
            </a:r>
          </a:p>
        </p:txBody>
      </p:sp>
      <p:grpSp>
        <p:nvGrpSpPr>
          <p:cNvPr id="107523" name="组合 2"/>
          <p:cNvGrpSpPr>
            <a:grpSpLocks/>
          </p:cNvGrpSpPr>
          <p:nvPr/>
        </p:nvGrpSpPr>
        <p:grpSpPr bwMode="auto">
          <a:xfrm>
            <a:off x="1538288" y="555625"/>
            <a:ext cx="5626100" cy="2673350"/>
            <a:chOff x="1537832" y="555526"/>
            <a:chExt cx="5626456" cy="2673350"/>
          </a:xfrm>
        </p:grpSpPr>
        <p:sp>
          <p:nvSpPr>
            <p:cNvPr id="107527" name="AutoShape 50"/>
            <p:cNvSpPr>
              <a:spLocks noChangeArrowheads="1"/>
            </p:cNvSpPr>
            <p:nvPr/>
          </p:nvSpPr>
          <p:spPr bwMode="auto">
            <a:xfrm rot="5400000">
              <a:off x="4752977" y="1333401"/>
              <a:ext cx="990600" cy="1295400"/>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7528" name="Rectangle 51"/>
            <p:cNvSpPr>
              <a:spLocks noChangeArrowheads="1"/>
            </p:cNvSpPr>
            <p:nvPr/>
          </p:nvSpPr>
          <p:spPr bwMode="auto">
            <a:xfrm>
              <a:off x="3533776" y="1714401"/>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7529" name="Rectangle 52"/>
            <p:cNvSpPr>
              <a:spLocks noChangeArrowheads="1"/>
            </p:cNvSpPr>
            <p:nvPr/>
          </p:nvSpPr>
          <p:spPr bwMode="auto">
            <a:xfrm>
              <a:off x="4829177" y="1028601"/>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7530" name="Line 53"/>
            <p:cNvSpPr>
              <a:spLocks noChangeShapeType="1"/>
            </p:cNvSpPr>
            <p:nvPr/>
          </p:nvSpPr>
          <p:spPr bwMode="auto">
            <a:xfrm>
              <a:off x="4143376" y="1790601"/>
              <a:ext cx="45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531" name="Line 54"/>
            <p:cNvSpPr>
              <a:spLocks noChangeShapeType="1"/>
            </p:cNvSpPr>
            <p:nvPr/>
          </p:nvSpPr>
          <p:spPr bwMode="auto">
            <a:xfrm flipH="1">
              <a:off x="3000376" y="1790601"/>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532" name="Line 55"/>
            <p:cNvSpPr>
              <a:spLocks noChangeShapeType="1"/>
            </p:cNvSpPr>
            <p:nvPr/>
          </p:nvSpPr>
          <p:spPr bwMode="auto">
            <a:xfrm>
              <a:off x="4371977" y="1104801"/>
              <a:ext cx="45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533" name="Line 56"/>
            <p:cNvSpPr>
              <a:spLocks noChangeShapeType="1"/>
            </p:cNvSpPr>
            <p:nvPr/>
          </p:nvSpPr>
          <p:spPr bwMode="auto">
            <a:xfrm>
              <a:off x="4371977" y="1104801"/>
              <a:ext cx="0" cy="68580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534" name="Line 57"/>
            <p:cNvSpPr>
              <a:spLocks noChangeShapeType="1"/>
            </p:cNvSpPr>
            <p:nvPr/>
          </p:nvSpPr>
          <p:spPr bwMode="auto">
            <a:xfrm>
              <a:off x="5895977" y="1996976"/>
              <a:ext cx="838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535" name="Line 58"/>
            <p:cNvSpPr>
              <a:spLocks noChangeShapeType="1"/>
            </p:cNvSpPr>
            <p:nvPr/>
          </p:nvSpPr>
          <p:spPr bwMode="auto">
            <a:xfrm>
              <a:off x="6057902" y="1082576"/>
              <a:ext cx="0" cy="91440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536" name="Line 59"/>
            <p:cNvSpPr>
              <a:spLocks noChangeShapeType="1"/>
            </p:cNvSpPr>
            <p:nvPr/>
          </p:nvSpPr>
          <p:spPr bwMode="auto">
            <a:xfrm>
              <a:off x="5438777" y="1104801"/>
              <a:ext cx="609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537" name="Line 60"/>
            <p:cNvSpPr>
              <a:spLocks noChangeShapeType="1"/>
            </p:cNvSpPr>
            <p:nvPr/>
          </p:nvSpPr>
          <p:spPr bwMode="auto">
            <a:xfrm>
              <a:off x="4378327" y="2236689"/>
              <a:ext cx="0" cy="45720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538" name="Line 61"/>
            <p:cNvSpPr>
              <a:spLocks noChangeShapeType="1"/>
            </p:cNvSpPr>
            <p:nvPr/>
          </p:nvSpPr>
          <p:spPr bwMode="auto">
            <a:xfrm>
              <a:off x="4143376" y="2238276"/>
              <a:ext cx="45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539" name="Line 62"/>
            <p:cNvSpPr>
              <a:spLocks noChangeShapeType="1"/>
            </p:cNvSpPr>
            <p:nvPr/>
          </p:nvSpPr>
          <p:spPr bwMode="auto">
            <a:xfrm>
              <a:off x="4378327" y="2846289"/>
              <a:ext cx="0" cy="3810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540" name="Line 63"/>
            <p:cNvSpPr>
              <a:spLocks noChangeShapeType="1"/>
            </p:cNvSpPr>
            <p:nvPr/>
          </p:nvSpPr>
          <p:spPr bwMode="auto">
            <a:xfrm>
              <a:off x="4219576" y="3227289"/>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541" name="Text Box 64"/>
            <p:cNvSpPr txBox="1">
              <a:spLocks noChangeArrowheads="1"/>
            </p:cNvSpPr>
            <p:nvPr/>
          </p:nvSpPr>
          <p:spPr bwMode="auto">
            <a:xfrm>
              <a:off x="4591052" y="1990626"/>
              <a:ext cx="3587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07542" name="Rectangle 65"/>
            <p:cNvSpPr>
              <a:spLocks noChangeArrowheads="1"/>
            </p:cNvSpPr>
            <p:nvPr/>
          </p:nvSpPr>
          <p:spPr bwMode="auto">
            <a:xfrm>
              <a:off x="4606927" y="1466751"/>
              <a:ext cx="2873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07543" name="Rectangle 66"/>
            <p:cNvSpPr>
              <a:spLocks noChangeArrowheads="1"/>
            </p:cNvSpPr>
            <p:nvPr/>
          </p:nvSpPr>
          <p:spPr bwMode="auto">
            <a:xfrm>
              <a:off x="4860927" y="555526"/>
              <a:ext cx="762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2</a:t>
              </a:r>
            </a:p>
          </p:txBody>
        </p:sp>
        <p:sp>
          <p:nvSpPr>
            <p:cNvPr id="107544" name="Rectangle 67"/>
            <p:cNvSpPr>
              <a:spLocks noChangeArrowheads="1"/>
            </p:cNvSpPr>
            <p:nvPr/>
          </p:nvSpPr>
          <p:spPr bwMode="auto">
            <a:xfrm>
              <a:off x="3586164" y="1250851"/>
              <a:ext cx="685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1</a:t>
              </a:r>
            </a:p>
          </p:txBody>
        </p:sp>
        <p:sp>
          <p:nvSpPr>
            <p:cNvPr id="107545" name="Rectangle 68"/>
            <p:cNvSpPr>
              <a:spLocks noChangeArrowheads="1"/>
            </p:cNvSpPr>
            <p:nvPr/>
          </p:nvSpPr>
          <p:spPr bwMode="auto">
            <a:xfrm>
              <a:off x="3544889" y="2162076"/>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7546" name="Line 69"/>
            <p:cNvSpPr>
              <a:spLocks noChangeShapeType="1"/>
            </p:cNvSpPr>
            <p:nvPr/>
          </p:nvSpPr>
          <p:spPr bwMode="auto">
            <a:xfrm flipH="1">
              <a:off x="1943101" y="2247801"/>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547" name="Line 70"/>
            <p:cNvSpPr>
              <a:spLocks noChangeShapeType="1"/>
            </p:cNvSpPr>
            <p:nvPr/>
          </p:nvSpPr>
          <p:spPr bwMode="auto">
            <a:xfrm>
              <a:off x="4224339" y="2692301"/>
              <a:ext cx="306388" cy="15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7548" name="Line 71"/>
            <p:cNvSpPr>
              <a:spLocks noChangeShapeType="1"/>
            </p:cNvSpPr>
            <p:nvPr/>
          </p:nvSpPr>
          <p:spPr bwMode="auto">
            <a:xfrm>
              <a:off x="4225926" y="2844701"/>
              <a:ext cx="306388" cy="15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7549" name="Rectangle 72"/>
            <p:cNvSpPr>
              <a:spLocks noChangeArrowheads="1"/>
            </p:cNvSpPr>
            <p:nvPr/>
          </p:nvSpPr>
          <p:spPr bwMode="auto">
            <a:xfrm>
              <a:off x="3590926" y="1765201"/>
              <a:ext cx="53340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p>
          </p:txBody>
        </p:sp>
        <p:sp>
          <p:nvSpPr>
            <p:cNvPr id="107550" name="Line 73"/>
            <p:cNvSpPr>
              <a:spLocks noChangeShapeType="1"/>
            </p:cNvSpPr>
            <p:nvPr/>
          </p:nvSpPr>
          <p:spPr bwMode="auto">
            <a:xfrm>
              <a:off x="2854326" y="2020789"/>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551" name="Line 74"/>
            <p:cNvSpPr>
              <a:spLocks noChangeShapeType="1"/>
            </p:cNvSpPr>
            <p:nvPr/>
          </p:nvSpPr>
          <p:spPr bwMode="auto">
            <a:xfrm>
              <a:off x="3006726" y="1792189"/>
              <a:ext cx="0" cy="228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7552" name="Line 77"/>
            <p:cNvSpPr>
              <a:spLocks noChangeShapeType="1"/>
            </p:cNvSpPr>
            <p:nvPr/>
          </p:nvSpPr>
          <p:spPr bwMode="auto">
            <a:xfrm>
              <a:off x="3314701" y="2238276"/>
              <a:ext cx="0" cy="45720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553" name="Line 78"/>
            <p:cNvSpPr>
              <a:spLocks noChangeShapeType="1"/>
            </p:cNvSpPr>
            <p:nvPr/>
          </p:nvSpPr>
          <p:spPr bwMode="auto">
            <a:xfrm>
              <a:off x="3079751" y="2239864"/>
              <a:ext cx="45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554" name="Line 79"/>
            <p:cNvSpPr>
              <a:spLocks noChangeShapeType="1"/>
            </p:cNvSpPr>
            <p:nvPr/>
          </p:nvSpPr>
          <p:spPr bwMode="auto">
            <a:xfrm>
              <a:off x="3314701" y="2847876"/>
              <a:ext cx="0" cy="3810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555" name="Line 80"/>
            <p:cNvSpPr>
              <a:spLocks noChangeShapeType="1"/>
            </p:cNvSpPr>
            <p:nvPr/>
          </p:nvSpPr>
          <p:spPr bwMode="auto">
            <a:xfrm>
              <a:off x="3155951" y="3228876"/>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556" name="Rectangle 81"/>
            <p:cNvSpPr>
              <a:spLocks noChangeArrowheads="1"/>
            </p:cNvSpPr>
            <p:nvPr/>
          </p:nvSpPr>
          <p:spPr bwMode="auto">
            <a:xfrm>
              <a:off x="2481264" y="2163664"/>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7557" name="Line 82"/>
            <p:cNvSpPr>
              <a:spLocks noChangeShapeType="1"/>
            </p:cNvSpPr>
            <p:nvPr/>
          </p:nvSpPr>
          <p:spPr bwMode="auto">
            <a:xfrm>
              <a:off x="3160714" y="2693889"/>
              <a:ext cx="306388" cy="15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7558" name="Line 83"/>
            <p:cNvSpPr>
              <a:spLocks noChangeShapeType="1"/>
            </p:cNvSpPr>
            <p:nvPr/>
          </p:nvSpPr>
          <p:spPr bwMode="auto">
            <a:xfrm>
              <a:off x="3162301" y="2846289"/>
              <a:ext cx="306388" cy="15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7559" name="Rectangle 84"/>
            <p:cNvSpPr>
              <a:spLocks noChangeArrowheads="1"/>
            </p:cNvSpPr>
            <p:nvPr/>
          </p:nvSpPr>
          <p:spPr bwMode="auto">
            <a:xfrm>
              <a:off x="2574926" y="1771551"/>
              <a:ext cx="53340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p>
          </p:txBody>
        </p:sp>
        <p:graphicFrame>
          <p:nvGraphicFramePr>
            <p:cNvPr id="107560" name="Object 61"/>
            <p:cNvGraphicFramePr>
              <a:graphicFrameLocks noChangeAspect="1"/>
            </p:cNvGraphicFramePr>
            <p:nvPr/>
          </p:nvGraphicFramePr>
          <p:xfrm>
            <a:off x="6776938" y="1764391"/>
            <a:ext cx="387350" cy="476250"/>
          </p:xfrm>
          <a:graphic>
            <a:graphicData uri="http://schemas.openxmlformats.org/presentationml/2006/ole">
              <mc:AlternateContent xmlns:mc="http://schemas.openxmlformats.org/markup-compatibility/2006">
                <mc:Choice xmlns:v="urn:schemas-microsoft-com:vml" Requires="v">
                  <p:oleObj spid="_x0000_s108265" name="公式" r:id="rId3" imgW="215713" imgH="241091" progId="Equation.3">
                    <p:embed/>
                  </p:oleObj>
                </mc:Choice>
                <mc:Fallback>
                  <p:oleObj name="公式" r:id="rId3" imgW="215713" imgH="241091" progId="Equation.3">
                    <p:embed/>
                    <p:pic>
                      <p:nvPicPr>
                        <p:cNvPr id="0" name="Object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6938" y="1764391"/>
                          <a:ext cx="3873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61" name="Object 62"/>
            <p:cNvGraphicFramePr>
              <a:graphicFrameLocks noChangeAspect="1"/>
            </p:cNvGraphicFramePr>
            <p:nvPr/>
          </p:nvGraphicFramePr>
          <p:xfrm>
            <a:off x="1537832" y="2026022"/>
            <a:ext cx="355600" cy="450850"/>
          </p:xfrm>
          <a:graphic>
            <a:graphicData uri="http://schemas.openxmlformats.org/presentationml/2006/ole">
              <mc:AlternateContent xmlns:mc="http://schemas.openxmlformats.org/markup-compatibility/2006">
                <mc:Choice xmlns:v="urn:schemas-microsoft-com:vml" Requires="v">
                  <p:oleObj spid="_x0000_s108266" name="公式" r:id="rId5" imgW="190500" imgH="228600" progId="Equation.3">
                    <p:embed/>
                  </p:oleObj>
                </mc:Choice>
                <mc:Fallback>
                  <p:oleObj name="公式" r:id="rId5" imgW="190500" imgH="228600" progId="Equation.3">
                    <p:embed/>
                    <p:pic>
                      <p:nvPicPr>
                        <p:cNvPr id="0" name="Object 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7832" y="2026022"/>
                          <a:ext cx="3556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62" name="Object 63"/>
            <p:cNvGraphicFramePr>
              <a:graphicFrameLocks noChangeAspect="1"/>
            </p:cNvGraphicFramePr>
            <p:nvPr/>
          </p:nvGraphicFramePr>
          <p:xfrm>
            <a:off x="2503432" y="2333076"/>
            <a:ext cx="633413" cy="831850"/>
          </p:xfrm>
          <a:graphic>
            <a:graphicData uri="http://schemas.openxmlformats.org/presentationml/2006/ole">
              <mc:AlternateContent xmlns:mc="http://schemas.openxmlformats.org/markup-compatibility/2006">
                <mc:Choice xmlns:v="urn:schemas-microsoft-com:vml" Requires="v">
                  <p:oleObj spid="_x0000_s108267" name="公式" r:id="rId7" imgW="342751" imgH="418918" progId="Equation.3">
                    <p:embed/>
                  </p:oleObj>
                </mc:Choice>
                <mc:Fallback>
                  <p:oleObj name="公式" r:id="rId7" imgW="342751" imgH="418918" progId="Equation.3">
                    <p:embed/>
                    <p:pic>
                      <p:nvPicPr>
                        <p:cNvPr id="0" name="Object 6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3432" y="2333076"/>
                          <a:ext cx="6334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63" name="Object 63"/>
            <p:cNvGraphicFramePr>
              <a:graphicFrameLocks noChangeAspect="1"/>
            </p:cNvGraphicFramePr>
            <p:nvPr/>
          </p:nvGraphicFramePr>
          <p:xfrm>
            <a:off x="3568715" y="2333076"/>
            <a:ext cx="633413" cy="831850"/>
          </p:xfrm>
          <a:graphic>
            <a:graphicData uri="http://schemas.openxmlformats.org/presentationml/2006/ole">
              <mc:AlternateContent xmlns:mc="http://schemas.openxmlformats.org/markup-compatibility/2006">
                <mc:Choice xmlns:v="urn:schemas-microsoft-com:vml" Requires="v">
                  <p:oleObj spid="_x0000_s108268" name="公式" r:id="rId9" imgW="342751" imgH="418918" progId="Equation.3">
                    <p:embed/>
                  </p:oleObj>
                </mc:Choice>
                <mc:Fallback>
                  <p:oleObj name="公式" r:id="rId9" imgW="342751" imgH="418918" progId="Equation.3">
                    <p:embed/>
                    <p:pic>
                      <p:nvPicPr>
                        <p:cNvPr id="0" name="Object 6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8715" y="2333076"/>
                          <a:ext cx="6334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1" name="对象 40"/>
          <p:cNvGraphicFramePr>
            <a:graphicFrameLocks noChangeAspect="1"/>
          </p:cNvGraphicFramePr>
          <p:nvPr/>
        </p:nvGraphicFramePr>
        <p:xfrm>
          <a:off x="5241925" y="2787650"/>
          <a:ext cx="3600450" cy="879475"/>
        </p:xfrm>
        <a:graphic>
          <a:graphicData uri="http://schemas.openxmlformats.org/presentationml/2006/ole">
            <mc:AlternateContent xmlns:mc="http://schemas.openxmlformats.org/markup-compatibility/2006">
              <mc:Choice xmlns:v="urn:schemas-microsoft-com:vml" Requires="v">
                <p:oleObj spid="_x0000_s108269" name="公式" r:id="rId10" imgW="1892300" imgH="431800" progId="Equation.3">
                  <p:embed/>
                </p:oleObj>
              </mc:Choice>
              <mc:Fallback>
                <p:oleObj name="公式" r:id="rId10" imgW="1892300" imgH="431800" progId="Equation.3">
                  <p:embed/>
                  <p:pic>
                    <p:nvPicPr>
                      <p:cNvPr id="0" name="对象 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41925" y="2787650"/>
                        <a:ext cx="360045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 name="对象 41"/>
          <p:cNvGraphicFramePr>
            <a:graphicFrameLocks noChangeAspect="1"/>
          </p:cNvGraphicFramePr>
          <p:nvPr/>
        </p:nvGraphicFramePr>
        <p:xfrm>
          <a:off x="330200" y="3227388"/>
          <a:ext cx="5048250" cy="1700212"/>
        </p:xfrm>
        <a:graphic>
          <a:graphicData uri="http://schemas.openxmlformats.org/presentationml/2006/ole">
            <mc:AlternateContent xmlns:mc="http://schemas.openxmlformats.org/markup-compatibility/2006">
              <mc:Choice xmlns:v="urn:schemas-microsoft-com:vml" Requires="v">
                <p:oleObj spid="_x0000_s108270" name="公式" r:id="rId12" imgW="2730500" imgH="838200" progId="Equation.3">
                  <p:embed/>
                </p:oleObj>
              </mc:Choice>
              <mc:Fallback>
                <p:oleObj name="公式" r:id="rId12" imgW="2730500" imgH="838200" progId="Equation.3">
                  <p:embed/>
                  <p:pic>
                    <p:nvPicPr>
                      <p:cNvPr id="0" name="对象 4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0200" y="3227388"/>
                        <a:ext cx="5048250"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对象 42"/>
          <p:cNvGraphicFramePr>
            <a:graphicFrameLocks noChangeAspect="1"/>
          </p:cNvGraphicFramePr>
          <p:nvPr/>
        </p:nvGraphicFramePr>
        <p:xfrm>
          <a:off x="6734175" y="3795713"/>
          <a:ext cx="1397000" cy="1017587"/>
        </p:xfrm>
        <a:graphic>
          <a:graphicData uri="http://schemas.openxmlformats.org/presentationml/2006/ole">
            <mc:AlternateContent xmlns:mc="http://schemas.openxmlformats.org/markup-compatibility/2006">
              <mc:Choice xmlns:v="urn:schemas-microsoft-com:vml" Requires="v">
                <p:oleObj spid="_x0000_s108271" name="公式" r:id="rId14" imgW="787400" imgH="520700" progId="Equation.3">
                  <p:embed/>
                </p:oleObj>
              </mc:Choice>
              <mc:Fallback>
                <p:oleObj name="公式" r:id="rId14" imgW="787400" imgH="520700" progId="Equation.3">
                  <p:embed/>
                  <p:pic>
                    <p:nvPicPr>
                      <p:cNvPr id="0" name="对象 4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4175" y="3795713"/>
                        <a:ext cx="1397000"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 name="Rectangle 4"/>
          <p:cNvSpPr>
            <a:spLocks noChangeArrowheads="1"/>
          </p:cNvSpPr>
          <p:nvPr/>
        </p:nvSpPr>
        <p:spPr bwMode="auto">
          <a:xfrm>
            <a:off x="5292725" y="2312988"/>
            <a:ext cx="3524250"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b="1" dirty="0">
                <a:solidFill>
                  <a:srgbClr val="FF0000"/>
                </a:solidFill>
                <a:latin typeface="黑体" pitchFamily="49" charset="-122"/>
                <a:ea typeface="黑体" pitchFamily="49" charset="-122"/>
              </a:rPr>
              <a:t>思考：平衡条件！</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linds(horizontal)">
                                      <p:cBhvr>
                                        <p:cTn id="12" dur="500"/>
                                        <p:tgtEl>
                                          <p:spTgt spid="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blinds(horizontal)">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barn(inVertical)">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txBox="1">
            <a:spLocks noChangeArrowheads="1"/>
          </p:cNvSpPr>
          <p:nvPr/>
        </p:nvSpPr>
        <p:spPr bwMode="auto">
          <a:xfrm>
            <a:off x="269875" y="960438"/>
            <a:ext cx="88455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dirty="0">
                <a:solidFill>
                  <a:srgbClr val="080CB8"/>
                </a:solidFill>
                <a:latin typeface="宋体" panose="02010600030101010101" pitchFamily="2" charset="-122"/>
                <a:ea typeface="Adobe 仿宋 Std R"/>
                <a:cs typeface="Adobe 仿宋 Std R"/>
              </a:rPr>
              <a:t>含受控源电路的节点电位方程</a:t>
            </a:r>
            <a:r>
              <a:rPr kumimoji="1" lang="zh-CN" altLang="en-US" sz="2800" dirty="0">
                <a:solidFill>
                  <a:srgbClr val="080CB8"/>
                </a:solidFill>
                <a:ea typeface="Adobe 仿宋 Std R"/>
                <a:cs typeface="Adobe 仿宋 Std R"/>
              </a:rPr>
              <a:t> </a:t>
            </a:r>
          </a:p>
        </p:txBody>
      </p:sp>
      <p:sp>
        <p:nvSpPr>
          <p:cNvPr id="20483" name="Text Box 3"/>
          <p:cNvSpPr txBox="1">
            <a:spLocks noChangeArrowheads="1"/>
          </p:cNvSpPr>
          <p:nvPr/>
        </p:nvSpPr>
        <p:spPr bwMode="auto">
          <a:xfrm>
            <a:off x="395288" y="1798638"/>
            <a:ext cx="8353425"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20000"/>
              </a:spcBef>
              <a:buClr>
                <a:schemeClr val="accent2"/>
              </a:buClr>
              <a:buSzPct val="80000"/>
              <a:buFont typeface="Wingdings" panose="05000000000000000000" pitchFamily="2" charset="2"/>
              <a:buNone/>
            </a:pPr>
            <a:r>
              <a:rPr kumimoji="1" lang="en-US" altLang="zh-CN" sz="2600" b="1">
                <a:latin typeface="Times New Roman" panose="02020603050405020304" pitchFamily="18" charset="0"/>
              </a:rPr>
              <a:t>1.</a:t>
            </a:r>
            <a:r>
              <a:rPr kumimoji="1" lang="zh-CN" altLang="en-US" sz="2600" b="1">
                <a:latin typeface="Times New Roman" panose="02020603050405020304" pitchFamily="18" charset="0"/>
              </a:rPr>
              <a:t>在列标准的</a:t>
            </a:r>
            <a:r>
              <a:rPr kumimoji="1" lang="en-US" altLang="zh-CN" sz="2600" b="1">
                <a:latin typeface="Times New Roman" panose="02020603050405020304" pitchFamily="18" charset="0"/>
              </a:rPr>
              <a:t>KVL</a:t>
            </a:r>
            <a:r>
              <a:rPr kumimoji="1" lang="zh-CN" altLang="en-US" sz="2600" b="1">
                <a:latin typeface="Times New Roman" panose="02020603050405020304" pitchFamily="18" charset="0"/>
              </a:rPr>
              <a:t>或者</a:t>
            </a:r>
            <a:r>
              <a:rPr kumimoji="1" lang="en-US" altLang="zh-CN" sz="2600" b="1">
                <a:latin typeface="Times New Roman" panose="02020603050405020304" pitchFamily="18" charset="0"/>
              </a:rPr>
              <a:t>KCL</a:t>
            </a:r>
            <a:r>
              <a:rPr kumimoji="1" lang="zh-CN" altLang="en-US" sz="2600" b="1">
                <a:latin typeface="Times New Roman" panose="02020603050405020304" pitchFamily="18" charset="0"/>
              </a:rPr>
              <a:t>时，将受控源当独立源处理，</a:t>
            </a:r>
          </a:p>
          <a:p>
            <a:pPr eaLnBrk="1" hangingPunct="1">
              <a:lnSpc>
                <a:spcPct val="130000"/>
              </a:lnSpc>
              <a:spcBef>
                <a:spcPct val="20000"/>
              </a:spcBef>
              <a:buClr>
                <a:schemeClr val="accent2"/>
              </a:buClr>
              <a:buSzPct val="80000"/>
              <a:buFont typeface="Wingdings" panose="05000000000000000000" pitchFamily="2" charset="2"/>
              <a:buNone/>
            </a:pPr>
            <a:r>
              <a:rPr kumimoji="1" lang="en-US" altLang="zh-CN" sz="2600" b="1">
                <a:latin typeface="Times New Roman" panose="02020603050405020304" pitchFamily="18" charset="0"/>
              </a:rPr>
              <a:t>2.</a:t>
            </a:r>
            <a:r>
              <a:rPr kumimoji="1" lang="zh-CN" altLang="en-US" sz="2600" b="1">
                <a:latin typeface="Times New Roman" panose="02020603050405020304" pitchFamily="18" charset="0"/>
              </a:rPr>
              <a:t>然后找出控制量与自变量的关系作为辅助方程。</a:t>
            </a:r>
            <a:endParaRPr kumimoji="1" lang="zh-CN" altLang="en-US" sz="2600" b="1">
              <a:solidFill>
                <a:srgbClr val="C00000"/>
              </a:solidFill>
              <a:latin typeface="Times New Roman" panose="02020603050405020304" pitchFamily="18" charset="0"/>
            </a:endParaRPr>
          </a:p>
        </p:txBody>
      </p:sp>
      <p:sp>
        <p:nvSpPr>
          <p:cNvPr id="20484" name="矩形 1"/>
          <p:cNvSpPr>
            <a:spLocks noChangeArrowheads="1"/>
          </p:cNvSpPr>
          <p:nvPr/>
        </p:nvSpPr>
        <p:spPr bwMode="auto">
          <a:xfrm>
            <a:off x="2916238" y="3478213"/>
            <a:ext cx="24161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600" b="1">
                <a:solidFill>
                  <a:srgbClr val="C00000"/>
                </a:solidFill>
                <a:latin typeface="Times New Roman" panose="02020603050405020304" pitchFamily="18" charset="0"/>
              </a:rPr>
              <a:t>(</a:t>
            </a:r>
            <a:r>
              <a:rPr kumimoji="1" lang="zh-CN" altLang="en-US" sz="2600" b="1">
                <a:solidFill>
                  <a:srgbClr val="C00000"/>
                </a:solidFill>
                <a:latin typeface="Times New Roman" panose="02020603050405020304" pitchFamily="18" charset="0"/>
              </a:rPr>
              <a:t>两类辅助方程</a:t>
            </a:r>
            <a:r>
              <a:rPr kumimoji="1" lang="en-US" altLang="zh-CN" sz="2600" b="1">
                <a:solidFill>
                  <a:srgbClr val="C00000"/>
                </a:solidFill>
                <a:latin typeface="Times New Roman" panose="02020603050405020304" pitchFamily="18" charset="0"/>
              </a:rPr>
              <a:t>)</a:t>
            </a:r>
            <a:endParaRPr lang="zh-CN" altLang="en-US"/>
          </a:p>
        </p:txBody>
      </p:sp>
    </p:spTree>
  </p:cSld>
  <p:clrMapOvr>
    <a:masterClrMapping/>
  </p:clrMapOvr>
  <p:transition spd="slow">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4"/>
          <p:cNvSpPr>
            <a:spLocks noChangeArrowheads="1"/>
          </p:cNvSpPr>
          <p:nvPr/>
        </p:nvSpPr>
        <p:spPr bwMode="auto">
          <a:xfrm>
            <a:off x="330200" y="823913"/>
            <a:ext cx="8489950" cy="523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chemeClr val="tx2"/>
                </a:solidFill>
                <a:latin typeface="Times New Roman" panose="02020603050405020304" pitchFamily="18" charset="0"/>
              </a:rPr>
              <a:t>(2)</a:t>
            </a:r>
            <a:r>
              <a:rPr kumimoji="1" lang="zh-CN" altLang="en-US" sz="2800" b="1">
                <a:solidFill>
                  <a:schemeClr val="tx2"/>
                </a:solidFill>
                <a:latin typeface="Times New Roman" panose="02020603050405020304" pitchFamily="18" charset="0"/>
              </a:rPr>
              <a:t>高通滤波电路</a:t>
            </a:r>
          </a:p>
        </p:txBody>
      </p:sp>
      <p:sp>
        <p:nvSpPr>
          <p:cNvPr id="109571" name="Rectangle 11"/>
          <p:cNvSpPr>
            <a:spLocks noChangeArrowheads="1"/>
          </p:cNvSpPr>
          <p:nvPr/>
        </p:nvSpPr>
        <p:spPr bwMode="auto">
          <a:xfrm>
            <a:off x="323850" y="1406525"/>
            <a:ext cx="84931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ct val="50000"/>
              </a:spcAft>
              <a:buClr>
                <a:srgbClr val="FF0000"/>
              </a:buClr>
            </a:pPr>
            <a:r>
              <a:rPr kumimoji="1" lang="zh-CN" altLang="en-US" sz="2400" b="1">
                <a:solidFill>
                  <a:schemeClr val="tx2"/>
                </a:solidFill>
                <a:latin typeface="Times New Roman" panose="02020603050405020304" pitchFamily="18" charset="0"/>
              </a:rPr>
              <a:t>①压控二阶电路</a:t>
            </a:r>
          </a:p>
        </p:txBody>
      </p:sp>
      <p:grpSp>
        <p:nvGrpSpPr>
          <p:cNvPr id="109572" name="组合 46"/>
          <p:cNvGrpSpPr>
            <a:grpSpLocks/>
          </p:cNvGrpSpPr>
          <p:nvPr/>
        </p:nvGrpSpPr>
        <p:grpSpPr bwMode="auto">
          <a:xfrm>
            <a:off x="1835150" y="1582738"/>
            <a:ext cx="5400675" cy="2876550"/>
            <a:chOff x="1763688" y="559061"/>
            <a:chExt cx="5400600" cy="2876551"/>
          </a:xfrm>
        </p:grpSpPr>
        <p:sp>
          <p:nvSpPr>
            <p:cNvPr id="109573" name="AutoShape 46"/>
            <p:cNvSpPr>
              <a:spLocks noChangeArrowheads="1"/>
            </p:cNvSpPr>
            <p:nvPr/>
          </p:nvSpPr>
          <p:spPr bwMode="auto">
            <a:xfrm rot="5400000">
              <a:off x="4752976" y="1330586"/>
              <a:ext cx="990600" cy="1295400"/>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9574" name="Rectangle 47"/>
            <p:cNvSpPr>
              <a:spLocks noChangeArrowheads="1"/>
            </p:cNvSpPr>
            <p:nvPr/>
          </p:nvSpPr>
          <p:spPr bwMode="auto">
            <a:xfrm>
              <a:off x="3533776" y="1711586"/>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9575" name="Rectangle 48"/>
            <p:cNvSpPr>
              <a:spLocks noChangeArrowheads="1"/>
            </p:cNvSpPr>
            <p:nvPr/>
          </p:nvSpPr>
          <p:spPr bwMode="auto">
            <a:xfrm>
              <a:off x="4829176" y="1025786"/>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9576" name="Line 49"/>
            <p:cNvSpPr>
              <a:spLocks noChangeShapeType="1"/>
            </p:cNvSpPr>
            <p:nvPr/>
          </p:nvSpPr>
          <p:spPr bwMode="auto">
            <a:xfrm>
              <a:off x="4143376" y="1787786"/>
              <a:ext cx="45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577" name="Line 50"/>
            <p:cNvSpPr>
              <a:spLocks noChangeShapeType="1"/>
            </p:cNvSpPr>
            <p:nvPr/>
          </p:nvSpPr>
          <p:spPr bwMode="auto">
            <a:xfrm flipH="1">
              <a:off x="3000376" y="1787786"/>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578" name="Line 51"/>
            <p:cNvSpPr>
              <a:spLocks noChangeShapeType="1"/>
            </p:cNvSpPr>
            <p:nvPr/>
          </p:nvSpPr>
          <p:spPr bwMode="auto">
            <a:xfrm>
              <a:off x="4371976" y="1101986"/>
              <a:ext cx="45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579" name="Line 52"/>
            <p:cNvSpPr>
              <a:spLocks noChangeShapeType="1"/>
            </p:cNvSpPr>
            <p:nvPr/>
          </p:nvSpPr>
          <p:spPr bwMode="auto">
            <a:xfrm>
              <a:off x="4371976" y="1101986"/>
              <a:ext cx="0" cy="68580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580" name="Line 53"/>
            <p:cNvSpPr>
              <a:spLocks noChangeShapeType="1"/>
            </p:cNvSpPr>
            <p:nvPr/>
          </p:nvSpPr>
          <p:spPr bwMode="auto">
            <a:xfrm>
              <a:off x="5895976" y="1994161"/>
              <a:ext cx="838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581" name="Line 54"/>
            <p:cNvSpPr>
              <a:spLocks noChangeShapeType="1"/>
            </p:cNvSpPr>
            <p:nvPr/>
          </p:nvSpPr>
          <p:spPr bwMode="auto">
            <a:xfrm>
              <a:off x="6057901" y="1079761"/>
              <a:ext cx="0" cy="91440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582" name="Line 55"/>
            <p:cNvSpPr>
              <a:spLocks noChangeShapeType="1"/>
            </p:cNvSpPr>
            <p:nvPr/>
          </p:nvSpPr>
          <p:spPr bwMode="auto">
            <a:xfrm>
              <a:off x="5438776" y="1101986"/>
              <a:ext cx="609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583" name="Line 56"/>
            <p:cNvSpPr>
              <a:spLocks noChangeShapeType="1"/>
            </p:cNvSpPr>
            <p:nvPr/>
          </p:nvSpPr>
          <p:spPr bwMode="auto">
            <a:xfrm flipV="1">
              <a:off x="3946526" y="2232286"/>
              <a:ext cx="6477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584" name="Line 57"/>
            <p:cNvSpPr>
              <a:spLocks noChangeShapeType="1"/>
            </p:cNvSpPr>
            <p:nvPr/>
          </p:nvSpPr>
          <p:spPr bwMode="auto">
            <a:xfrm flipH="1">
              <a:off x="4371976" y="3057786"/>
              <a:ext cx="0" cy="14446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585" name="Line 58"/>
            <p:cNvSpPr>
              <a:spLocks noChangeShapeType="1"/>
            </p:cNvSpPr>
            <p:nvPr/>
          </p:nvSpPr>
          <p:spPr bwMode="auto">
            <a:xfrm>
              <a:off x="4219576" y="3213361"/>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586" name="Text Box 59"/>
            <p:cNvSpPr txBox="1">
              <a:spLocks noChangeArrowheads="1"/>
            </p:cNvSpPr>
            <p:nvPr/>
          </p:nvSpPr>
          <p:spPr bwMode="auto">
            <a:xfrm>
              <a:off x="4591051" y="1987811"/>
              <a:ext cx="3587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09587" name="Rectangle 60"/>
            <p:cNvSpPr>
              <a:spLocks noChangeArrowheads="1"/>
            </p:cNvSpPr>
            <p:nvPr/>
          </p:nvSpPr>
          <p:spPr bwMode="auto">
            <a:xfrm>
              <a:off x="4606926" y="1446474"/>
              <a:ext cx="2873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09588" name="Rectangle 61"/>
            <p:cNvSpPr>
              <a:spLocks noChangeArrowheads="1"/>
            </p:cNvSpPr>
            <p:nvPr/>
          </p:nvSpPr>
          <p:spPr bwMode="auto">
            <a:xfrm>
              <a:off x="4860926" y="559061"/>
              <a:ext cx="762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2</a:t>
              </a:r>
            </a:p>
          </p:txBody>
        </p:sp>
        <p:sp>
          <p:nvSpPr>
            <p:cNvPr id="109589" name="Rectangle 62"/>
            <p:cNvSpPr>
              <a:spLocks noChangeArrowheads="1"/>
            </p:cNvSpPr>
            <p:nvPr/>
          </p:nvSpPr>
          <p:spPr bwMode="auto">
            <a:xfrm>
              <a:off x="3595688" y="1238511"/>
              <a:ext cx="685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1</a:t>
              </a:r>
            </a:p>
          </p:txBody>
        </p:sp>
        <p:sp>
          <p:nvSpPr>
            <p:cNvPr id="109590" name="Line 63"/>
            <p:cNvSpPr>
              <a:spLocks noChangeShapeType="1"/>
            </p:cNvSpPr>
            <p:nvPr/>
          </p:nvSpPr>
          <p:spPr bwMode="auto">
            <a:xfrm flipH="1">
              <a:off x="2166938" y="2244986"/>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591" name="Rectangle 64"/>
            <p:cNvSpPr>
              <a:spLocks noChangeArrowheads="1"/>
            </p:cNvSpPr>
            <p:nvPr/>
          </p:nvSpPr>
          <p:spPr bwMode="auto">
            <a:xfrm>
              <a:off x="3938588" y="2519624"/>
              <a:ext cx="53340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p>
          </p:txBody>
        </p:sp>
        <p:sp>
          <p:nvSpPr>
            <p:cNvPr id="109592" name="Line 65"/>
            <p:cNvSpPr>
              <a:spLocks noChangeShapeType="1"/>
            </p:cNvSpPr>
            <p:nvPr/>
          </p:nvSpPr>
          <p:spPr bwMode="auto">
            <a:xfrm>
              <a:off x="2854326" y="2017974"/>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593" name="Line 66"/>
            <p:cNvSpPr>
              <a:spLocks noChangeShapeType="1"/>
            </p:cNvSpPr>
            <p:nvPr/>
          </p:nvSpPr>
          <p:spPr bwMode="auto">
            <a:xfrm>
              <a:off x="3006726" y="1789374"/>
              <a:ext cx="0" cy="228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9594" name="Line 69"/>
            <p:cNvSpPr>
              <a:spLocks noChangeShapeType="1"/>
            </p:cNvSpPr>
            <p:nvPr/>
          </p:nvSpPr>
          <p:spPr bwMode="auto">
            <a:xfrm>
              <a:off x="3336926" y="2232286"/>
              <a:ext cx="0" cy="21590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595" name="Line 70"/>
            <p:cNvSpPr>
              <a:spLocks noChangeShapeType="1"/>
            </p:cNvSpPr>
            <p:nvPr/>
          </p:nvSpPr>
          <p:spPr bwMode="auto">
            <a:xfrm>
              <a:off x="2843213" y="2243399"/>
              <a:ext cx="93662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596" name="Line 71"/>
            <p:cNvSpPr>
              <a:spLocks noChangeShapeType="1"/>
            </p:cNvSpPr>
            <p:nvPr/>
          </p:nvSpPr>
          <p:spPr bwMode="auto">
            <a:xfrm>
              <a:off x="3321051" y="3057786"/>
              <a:ext cx="0" cy="36036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597" name="Rectangle 72"/>
            <p:cNvSpPr>
              <a:spLocks noChangeArrowheads="1"/>
            </p:cNvSpPr>
            <p:nvPr/>
          </p:nvSpPr>
          <p:spPr bwMode="auto">
            <a:xfrm rot="5400000">
              <a:off x="3025776" y="2676786"/>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09598" name="Rectangle 73"/>
            <p:cNvSpPr>
              <a:spLocks noChangeArrowheads="1"/>
            </p:cNvSpPr>
            <p:nvPr/>
          </p:nvSpPr>
          <p:spPr bwMode="auto">
            <a:xfrm>
              <a:off x="2887663" y="2518036"/>
              <a:ext cx="53340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p>
          </p:txBody>
        </p:sp>
        <p:sp>
          <p:nvSpPr>
            <p:cNvPr id="109599" name="Line 74"/>
            <p:cNvSpPr>
              <a:spLocks noChangeShapeType="1"/>
            </p:cNvSpPr>
            <p:nvPr/>
          </p:nvSpPr>
          <p:spPr bwMode="auto">
            <a:xfrm flipV="1">
              <a:off x="3321051" y="3430849"/>
              <a:ext cx="2735263"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9600" name="Line 75"/>
            <p:cNvSpPr>
              <a:spLocks noChangeShapeType="1"/>
            </p:cNvSpPr>
            <p:nvPr/>
          </p:nvSpPr>
          <p:spPr bwMode="auto">
            <a:xfrm>
              <a:off x="6067426" y="1995749"/>
              <a:ext cx="0" cy="143986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9601" name="Line 76"/>
            <p:cNvSpPr>
              <a:spLocks noChangeShapeType="1"/>
            </p:cNvSpPr>
            <p:nvPr/>
          </p:nvSpPr>
          <p:spPr bwMode="auto">
            <a:xfrm>
              <a:off x="3935413" y="2089411"/>
              <a:ext cx="0" cy="28733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9602" name="Line 77"/>
            <p:cNvSpPr>
              <a:spLocks noChangeShapeType="1"/>
            </p:cNvSpPr>
            <p:nvPr/>
          </p:nvSpPr>
          <p:spPr bwMode="auto">
            <a:xfrm>
              <a:off x="3790951" y="2089411"/>
              <a:ext cx="0" cy="28733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9603" name="Line 78"/>
            <p:cNvSpPr>
              <a:spLocks noChangeShapeType="1"/>
            </p:cNvSpPr>
            <p:nvPr/>
          </p:nvSpPr>
          <p:spPr bwMode="auto">
            <a:xfrm>
              <a:off x="2843213" y="2100524"/>
              <a:ext cx="0" cy="28733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9604" name="Line 79"/>
            <p:cNvSpPr>
              <a:spLocks noChangeShapeType="1"/>
            </p:cNvSpPr>
            <p:nvPr/>
          </p:nvSpPr>
          <p:spPr bwMode="auto">
            <a:xfrm>
              <a:off x="2698751" y="2100524"/>
              <a:ext cx="0" cy="28733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9605" name="Line 80"/>
            <p:cNvSpPr>
              <a:spLocks noChangeShapeType="1"/>
            </p:cNvSpPr>
            <p:nvPr/>
          </p:nvSpPr>
          <p:spPr bwMode="auto">
            <a:xfrm>
              <a:off x="4378326" y="2221174"/>
              <a:ext cx="0" cy="21590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606" name="Rectangle 81"/>
            <p:cNvSpPr>
              <a:spLocks noChangeArrowheads="1"/>
            </p:cNvSpPr>
            <p:nvPr/>
          </p:nvSpPr>
          <p:spPr bwMode="auto">
            <a:xfrm rot="5400000">
              <a:off x="4078288" y="2672023"/>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graphicFrame>
          <p:nvGraphicFramePr>
            <p:cNvPr id="109607" name="Object 61"/>
            <p:cNvGraphicFramePr>
              <a:graphicFrameLocks noChangeAspect="1"/>
            </p:cNvGraphicFramePr>
            <p:nvPr/>
          </p:nvGraphicFramePr>
          <p:xfrm>
            <a:off x="6776938" y="1764391"/>
            <a:ext cx="387350" cy="476250"/>
          </p:xfrm>
          <a:graphic>
            <a:graphicData uri="http://schemas.openxmlformats.org/presentationml/2006/ole">
              <mc:AlternateContent xmlns:mc="http://schemas.openxmlformats.org/markup-compatibility/2006">
                <mc:Choice xmlns:v="urn:schemas-microsoft-com:vml" Requires="v">
                  <p:oleObj spid="_x0000_s110004" name="公式" r:id="rId3" imgW="215713" imgH="241091" progId="Equation.3">
                    <p:embed/>
                  </p:oleObj>
                </mc:Choice>
                <mc:Fallback>
                  <p:oleObj name="公式" r:id="rId3" imgW="215713" imgH="241091" progId="Equation.3">
                    <p:embed/>
                    <p:pic>
                      <p:nvPicPr>
                        <p:cNvPr id="0" name="Object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6938" y="1764391"/>
                          <a:ext cx="3873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608" name="Object 62"/>
            <p:cNvGraphicFramePr>
              <a:graphicFrameLocks noChangeAspect="1"/>
            </p:cNvGraphicFramePr>
            <p:nvPr/>
          </p:nvGraphicFramePr>
          <p:xfrm>
            <a:off x="1763688" y="2026022"/>
            <a:ext cx="355600" cy="450850"/>
          </p:xfrm>
          <a:graphic>
            <a:graphicData uri="http://schemas.openxmlformats.org/presentationml/2006/ole">
              <mc:AlternateContent xmlns:mc="http://schemas.openxmlformats.org/markup-compatibility/2006">
                <mc:Choice xmlns:v="urn:schemas-microsoft-com:vml" Requires="v">
                  <p:oleObj spid="_x0000_s110005" name="公式" r:id="rId5" imgW="190500" imgH="228600" progId="Equation.3">
                    <p:embed/>
                  </p:oleObj>
                </mc:Choice>
                <mc:Fallback>
                  <p:oleObj name="公式" r:id="rId5" imgW="190500" imgH="228600" progId="Equation.3">
                    <p:embed/>
                    <p:pic>
                      <p:nvPicPr>
                        <p:cNvPr id="0" name="Object 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688" y="2026022"/>
                          <a:ext cx="3556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609" name="Object 63"/>
            <p:cNvGraphicFramePr>
              <a:graphicFrameLocks noChangeAspect="1"/>
            </p:cNvGraphicFramePr>
            <p:nvPr/>
          </p:nvGraphicFramePr>
          <p:xfrm>
            <a:off x="2401928" y="2333076"/>
            <a:ext cx="633413" cy="831850"/>
          </p:xfrm>
          <a:graphic>
            <a:graphicData uri="http://schemas.openxmlformats.org/presentationml/2006/ole">
              <mc:AlternateContent xmlns:mc="http://schemas.openxmlformats.org/markup-compatibility/2006">
                <mc:Choice xmlns:v="urn:schemas-microsoft-com:vml" Requires="v">
                  <p:oleObj spid="_x0000_s110006" name="公式" r:id="rId7" imgW="342751" imgH="418918" progId="Equation.3">
                    <p:embed/>
                  </p:oleObj>
                </mc:Choice>
                <mc:Fallback>
                  <p:oleObj name="公式" r:id="rId7" imgW="342751" imgH="418918" progId="Equation.3">
                    <p:embed/>
                    <p:pic>
                      <p:nvPicPr>
                        <p:cNvPr id="0" name="Object 6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1928" y="2333076"/>
                          <a:ext cx="6334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610" name="Object 63"/>
            <p:cNvGraphicFramePr>
              <a:graphicFrameLocks noChangeAspect="1"/>
            </p:cNvGraphicFramePr>
            <p:nvPr/>
          </p:nvGraphicFramePr>
          <p:xfrm>
            <a:off x="3454195" y="2333076"/>
            <a:ext cx="633413" cy="831850"/>
          </p:xfrm>
          <a:graphic>
            <a:graphicData uri="http://schemas.openxmlformats.org/presentationml/2006/ole">
              <mc:AlternateContent xmlns:mc="http://schemas.openxmlformats.org/markup-compatibility/2006">
                <mc:Choice xmlns:v="urn:schemas-microsoft-com:vml" Requires="v">
                  <p:oleObj spid="_x0000_s110007" name="公式" r:id="rId9" imgW="342751" imgH="418918" progId="Equation.3">
                    <p:embed/>
                  </p:oleObj>
                </mc:Choice>
                <mc:Fallback>
                  <p:oleObj name="公式" r:id="rId9" imgW="342751" imgH="418918" progId="Equation.3">
                    <p:embed/>
                    <p:pic>
                      <p:nvPicPr>
                        <p:cNvPr id="0" name="Object 6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4195" y="2333076"/>
                          <a:ext cx="6334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spd="slow">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4"/>
          <p:cNvSpPr>
            <a:spLocks noChangeArrowheads="1"/>
          </p:cNvSpPr>
          <p:nvPr/>
        </p:nvSpPr>
        <p:spPr bwMode="auto">
          <a:xfrm>
            <a:off x="330200" y="1393825"/>
            <a:ext cx="8489950" cy="5222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chemeClr val="tx2"/>
                </a:solidFill>
                <a:latin typeface="Times New Roman" panose="02020603050405020304" pitchFamily="18" charset="0"/>
              </a:rPr>
              <a:t>A.</a:t>
            </a:r>
            <a:r>
              <a:rPr kumimoji="1" lang="zh-CN" altLang="en-US" sz="2800" b="1">
                <a:solidFill>
                  <a:schemeClr val="tx2"/>
                </a:solidFill>
                <a:latin typeface="Times New Roman" panose="02020603050405020304" pitchFamily="18" charset="0"/>
              </a:rPr>
              <a:t>带通滤波电路</a:t>
            </a:r>
          </a:p>
        </p:txBody>
      </p:sp>
      <p:sp>
        <p:nvSpPr>
          <p:cNvPr id="110595" name="Rectangle 11"/>
          <p:cNvSpPr>
            <a:spLocks noChangeArrowheads="1"/>
          </p:cNvSpPr>
          <p:nvPr/>
        </p:nvSpPr>
        <p:spPr bwMode="auto">
          <a:xfrm>
            <a:off x="323850" y="1976438"/>
            <a:ext cx="84931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ct val="50000"/>
              </a:spcAft>
              <a:buClr>
                <a:srgbClr val="FF0000"/>
              </a:buClr>
            </a:pPr>
            <a:r>
              <a:rPr kumimoji="1" lang="zh-CN" altLang="en-US" sz="2400" b="1">
                <a:solidFill>
                  <a:schemeClr val="tx2"/>
                </a:solidFill>
                <a:latin typeface="Times New Roman" panose="02020603050405020304" pitchFamily="18" charset="0"/>
              </a:rPr>
              <a:t>压控二阶电路</a:t>
            </a:r>
          </a:p>
        </p:txBody>
      </p:sp>
      <p:sp>
        <p:nvSpPr>
          <p:cNvPr id="110596" name="Rectangle 4"/>
          <p:cNvSpPr>
            <a:spLocks noChangeArrowheads="1"/>
          </p:cNvSpPr>
          <p:nvPr/>
        </p:nvSpPr>
        <p:spPr bwMode="auto">
          <a:xfrm>
            <a:off x="330200" y="830263"/>
            <a:ext cx="8489950" cy="523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chemeClr val="tx2"/>
                </a:solidFill>
                <a:latin typeface="Times New Roman" panose="02020603050405020304" pitchFamily="18" charset="0"/>
              </a:rPr>
              <a:t>(3)</a:t>
            </a:r>
            <a:r>
              <a:rPr kumimoji="1" lang="zh-CN" altLang="en-US" sz="2800" b="1">
                <a:solidFill>
                  <a:schemeClr val="tx2"/>
                </a:solidFill>
                <a:latin typeface="Times New Roman" panose="02020603050405020304" pitchFamily="18" charset="0"/>
              </a:rPr>
              <a:t>带通、帯阻滤波电路</a:t>
            </a:r>
            <a:endParaRPr kumimoji="1" lang="en-US" altLang="zh-CN" sz="2800" b="1">
              <a:solidFill>
                <a:schemeClr val="tx2"/>
              </a:solidFill>
              <a:latin typeface="Times New Roman" panose="02020603050405020304" pitchFamily="18" charset="0"/>
            </a:endParaRPr>
          </a:p>
        </p:txBody>
      </p:sp>
      <p:grpSp>
        <p:nvGrpSpPr>
          <p:cNvPr id="110597" name="组合 3"/>
          <p:cNvGrpSpPr>
            <a:grpSpLocks/>
          </p:cNvGrpSpPr>
          <p:nvPr/>
        </p:nvGrpSpPr>
        <p:grpSpPr bwMode="auto">
          <a:xfrm>
            <a:off x="1681163" y="1581150"/>
            <a:ext cx="5627687" cy="2957513"/>
            <a:chOff x="1681848" y="1581568"/>
            <a:chExt cx="5626456" cy="2957512"/>
          </a:xfrm>
        </p:grpSpPr>
        <p:sp>
          <p:nvSpPr>
            <p:cNvPr id="110598" name="AutoShape 46"/>
            <p:cNvSpPr>
              <a:spLocks noChangeArrowheads="1"/>
            </p:cNvSpPr>
            <p:nvPr/>
          </p:nvSpPr>
          <p:spPr bwMode="auto">
            <a:xfrm rot="5400000">
              <a:off x="4903342" y="2353093"/>
              <a:ext cx="990600" cy="1295400"/>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0599" name="Rectangle 47"/>
            <p:cNvSpPr>
              <a:spLocks noChangeArrowheads="1"/>
            </p:cNvSpPr>
            <p:nvPr/>
          </p:nvSpPr>
          <p:spPr bwMode="auto">
            <a:xfrm>
              <a:off x="3677792" y="2734093"/>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0600" name="Rectangle 48"/>
            <p:cNvSpPr>
              <a:spLocks noChangeArrowheads="1"/>
            </p:cNvSpPr>
            <p:nvPr/>
          </p:nvSpPr>
          <p:spPr bwMode="auto">
            <a:xfrm>
              <a:off x="4973192" y="2048293"/>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0601" name="Line 49"/>
            <p:cNvSpPr>
              <a:spLocks noChangeShapeType="1"/>
            </p:cNvSpPr>
            <p:nvPr/>
          </p:nvSpPr>
          <p:spPr bwMode="auto">
            <a:xfrm>
              <a:off x="4287392" y="2810293"/>
              <a:ext cx="45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02" name="Line 50"/>
            <p:cNvSpPr>
              <a:spLocks noChangeShapeType="1"/>
            </p:cNvSpPr>
            <p:nvPr/>
          </p:nvSpPr>
          <p:spPr bwMode="auto">
            <a:xfrm flipH="1">
              <a:off x="3144392" y="2810293"/>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03" name="Line 51"/>
            <p:cNvSpPr>
              <a:spLocks noChangeShapeType="1"/>
            </p:cNvSpPr>
            <p:nvPr/>
          </p:nvSpPr>
          <p:spPr bwMode="auto">
            <a:xfrm>
              <a:off x="4515992" y="2124493"/>
              <a:ext cx="45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04" name="Line 52"/>
            <p:cNvSpPr>
              <a:spLocks noChangeShapeType="1"/>
            </p:cNvSpPr>
            <p:nvPr/>
          </p:nvSpPr>
          <p:spPr bwMode="auto">
            <a:xfrm>
              <a:off x="4515992" y="2124493"/>
              <a:ext cx="0" cy="68580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05" name="Line 53"/>
            <p:cNvSpPr>
              <a:spLocks noChangeShapeType="1"/>
            </p:cNvSpPr>
            <p:nvPr/>
          </p:nvSpPr>
          <p:spPr bwMode="auto">
            <a:xfrm>
              <a:off x="6039992" y="3016668"/>
              <a:ext cx="838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06" name="Line 54"/>
            <p:cNvSpPr>
              <a:spLocks noChangeShapeType="1"/>
            </p:cNvSpPr>
            <p:nvPr/>
          </p:nvSpPr>
          <p:spPr bwMode="auto">
            <a:xfrm>
              <a:off x="6201917" y="2102268"/>
              <a:ext cx="0" cy="91440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07" name="Line 55"/>
            <p:cNvSpPr>
              <a:spLocks noChangeShapeType="1"/>
            </p:cNvSpPr>
            <p:nvPr/>
          </p:nvSpPr>
          <p:spPr bwMode="auto">
            <a:xfrm>
              <a:off x="5582792" y="2124493"/>
              <a:ext cx="609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08" name="Line 56"/>
            <p:cNvSpPr>
              <a:spLocks noChangeShapeType="1"/>
            </p:cNvSpPr>
            <p:nvPr/>
          </p:nvSpPr>
          <p:spPr bwMode="auto">
            <a:xfrm flipV="1">
              <a:off x="4090542" y="3254793"/>
              <a:ext cx="6477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09" name="Line 57"/>
            <p:cNvSpPr>
              <a:spLocks noChangeShapeType="1"/>
            </p:cNvSpPr>
            <p:nvPr/>
          </p:nvSpPr>
          <p:spPr bwMode="auto">
            <a:xfrm flipH="1">
              <a:off x="4515992" y="4080293"/>
              <a:ext cx="0" cy="14446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10" name="Line 58"/>
            <p:cNvSpPr>
              <a:spLocks noChangeShapeType="1"/>
            </p:cNvSpPr>
            <p:nvPr/>
          </p:nvSpPr>
          <p:spPr bwMode="auto">
            <a:xfrm>
              <a:off x="4363592" y="4235868"/>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11" name="Text Box 59"/>
            <p:cNvSpPr txBox="1">
              <a:spLocks noChangeArrowheads="1"/>
            </p:cNvSpPr>
            <p:nvPr/>
          </p:nvSpPr>
          <p:spPr bwMode="auto">
            <a:xfrm>
              <a:off x="4735067" y="3010318"/>
              <a:ext cx="3587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10612" name="Rectangle 60"/>
            <p:cNvSpPr>
              <a:spLocks noChangeArrowheads="1"/>
            </p:cNvSpPr>
            <p:nvPr/>
          </p:nvSpPr>
          <p:spPr bwMode="auto">
            <a:xfrm>
              <a:off x="4750942" y="2468981"/>
              <a:ext cx="2873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10613" name="Rectangle 61"/>
            <p:cNvSpPr>
              <a:spLocks noChangeArrowheads="1"/>
            </p:cNvSpPr>
            <p:nvPr/>
          </p:nvSpPr>
          <p:spPr bwMode="auto">
            <a:xfrm>
              <a:off x="5004942" y="1581568"/>
              <a:ext cx="762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2</a:t>
              </a:r>
            </a:p>
          </p:txBody>
        </p:sp>
        <p:sp>
          <p:nvSpPr>
            <p:cNvPr id="110614" name="Rectangle 62"/>
            <p:cNvSpPr>
              <a:spLocks noChangeArrowheads="1"/>
            </p:cNvSpPr>
            <p:nvPr/>
          </p:nvSpPr>
          <p:spPr bwMode="auto">
            <a:xfrm>
              <a:off x="3739704" y="2261018"/>
              <a:ext cx="685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1</a:t>
              </a:r>
            </a:p>
          </p:txBody>
        </p:sp>
        <p:sp>
          <p:nvSpPr>
            <p:cNvPr id="110615" name="Rectangle 64"/>
            <p:cNvSpPr>
              <a:spLocks noChangeArrowheads="1"/>
            </p:cNvSpPr>
            <p:nvPr/>
          </p:nvSpPr>
          <p:spPr bwMode="auto">
            <a:xfrm>
              <a:off x="4082604" y="3542131"/>
              <a:ext cx="53340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p>
          </p:txBody>
        </p:sp>
        <p:sp>
          <p:nvSpPr>
            <p:cNvPr id="110616" name="Line 65"/>
            <p:cNvSpPr>
              <a:spLocks noChangeShapeType="1"/>
            </p:cNvSpPr>
            <p:nvPr/>
          </p:nvSpPr>
          <p:spPr bwMode="auto">
            <a:xfrm>
              <a:off x="2998342" y="3040481"/>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17" name="Line 66"/>
            <p:cNvSpPr>
              <a:spLocks noChangeShapeType="1"/>
            </p:cNvSpPr>
            <p:nvPr/>
          </p:nvSpPr>
          <p:spPr bwMode="auto">
            <a:xfrm>
              <a:off x="3150742" y="2811881"/>
              <a:ext cx="0" cy="228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0618" name="Line 69"/>
            <p:cNvSpPr>
              <a:spLocks noChangeShapeType="1"/>
            </p:cNvSpPr>
            <p:nvPr/>
          </p:nvSpPr>
          <p:spPr bwMode="auto">
            <a:xfrm>
              <a:off x="3658744" y="3264624"/>
              <a:ext cx="0" cy="1185863"/>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19" name="Line 74"/>
            <p:cNvSpPr>
              <a:spLocks noChangeShapeType="1"/>
            </p:cNvSpPr>
            <p:nvPr/>
          </p:nvSpPr>
          <p:spPr bwMode="auto">
            <a:xfrm>
              <a:off x="3658744" y="4458117"/>
              <a:ext cx="957260" cy="555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0620" name="Line 75"/>
            <p:cNvSpPr>
              <a:spLocks noChangeShapeType="1"/>
            </p:cNvSpPr>
            <p:nvPr/>
          </p:nvSpPr>
          <p:spPr bwMode="auto">
            <a:xfrm>
              <a:off x="6211442" y="3018256"/>
              <a:ext cx="0" cy="143986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0621" name="Line 76"/>
            <p:cNvSpPr>
              <a:spLocks noChangeShapeType="1"/>
            </p:cNvSpPr>
            <p:nvPr/>
          </p:nvSpPr>
          <p:spPr bwMode="auto">
            <a:xfrm>
              <a:off x="4079429" y="3111918"/>
              <a:ext cx="0" cy="28733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0622" name="Line 77"/>
            <p:cNvSpPr>
              <a:spLocks noChangeShapeType="1"/>
            </p:cNvSpPr>
            <p:nvPr/>
          </p:nvSpPr>
          <p:spPr bwMode="auto">
            <a:xfrm>
              <a:off x="3934967" y="3111918"/>
              <a:ext cx="0" cy="28733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0623" name="Line 80"/>
            <p:cNvSpPr>
              <a:spLocks noChangeShapeType="1"/>
            </p:cNvSpPr>
            <p:nvPr/>
          </p:nvSpPr>
          <p:spPr bwMode="auto">
            <a:xfrm>
              <a:off x="4522342" y="3243681"/>
              <a:ext cx="0" cy="21590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24" name="Rectangle 81"/>
            <p:cNvSpPr>
              <a:spLocks noChangeArrowheads="1"/>
            </p:cNvSpPr>
            <p:nvPr/>
          </p:nvSpPr>
          <p:spPr bwMode="auto">
            <a:xfrm rot="5400000">
              <a:off x="4222304" y="3694530"/>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graphicFrame>
          <p:nvGraphicFramePr>
            <p:cNvPr id="110625" name="Object 61"/>
            <p:cNvGraphicFramePr>
              <a:graphicFrameLocks noChangeAspect="1"/>
            </p:cNvGraphicFramePr>
            <p:nvPr/>
          </p:nvGraphicFramePr>
          <p:xfrm>
            <a:off x="6920954" y="2786898"/>
            <a:ext cx="387350" cy="476250"/>
          </p:xfrm>
          <a:graphic>
            <a:graphicData uri="http://schemas.openxmlformats.org/presentationml/2006/ole">
              <mc:AlternateContent xmlns:mc="http://schemas.openxmlformats.org/markup-compatibility/2006">
                <mc:Choice xmlns:v="urn:schemas-microsoft-com:vml" Requires="v">
                  <p:oleObj spid="_x0000_s111034" name="公式" r:id="rId3" imgW="215713" imgH="241091" progId="Equation.3">
                    <p:embed/>
                  </p:oleObj>
                </mc:Choice>
                <mc:Fallback>
                  <p:oleObj name="公式" r:id="rId3" imgW="215713" imgH="241091" progId="Equation.3">
                    <p:embed/>
                    <p:pic>
                      <p:nvPicPr>
                        <p:cNvPr id="0" name="Object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0954" y="2786898"/>
                          <a:ext cx="3873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626" name="Object 63"/>
            <p:cNvGraphicFramePr>
              <a:graphicFrameLocks noChangeAspect="1"/>
            </p:cNvGraphicFramePr>
            <p:nvPr/>
          </p:nvGraphicFramePr>
          <p:xfrm>
            <a:off x="3598211" y="3355583"/>
            <a:ext cx="633413" cy="831850"/>
          </p:xfrm>
          <a:graphic>
            <a:graphicData uri="http://schemas.openxmlformats.org/presentationml/2006/ole">
              <mc:AlternateContent xmlns:mc="http://schemas.openxmlformats.org/markup-compatibility/2006">
                <mc:Choice xmlns:v="urn:schemas-microsoft-com:vml" Requires="v">
                  <p:oleObj spid="_x0000_s111035" name="公式" r:id="rId5" imgW="342751" imgH="418918" progId="Equation.3">
                    <p:embed/>
                  </p:oleObj>
                </mc:Choice>
                <mc:Fallback>
                  <p:oleObj name="公式" r:id="rId5" imgW="342751" imgH="418918" progId="Equation.3">
                    <p:embed/>
                    <p:pic>
                      <p:nvPicPr>
                        <p:cNvPr id="0" name="Object 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8211" y="3355583"/>
                          <a:ext cx="6334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0627" name="Line 69"/>
            <p:cNvSpPr>
              <a:spLocks noChangeShapeType="1"/>
            </p:cNvSpPr>
            <p:nvPr/>
          </p:nvSpPr>
          <p:spPr bwMode="auto">
            <a:xfrm flipH="1">
              <a:off x="2087117" y="3270852"/>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28" name="Line 77"/>
            <p:cNvSpPr>
              <a:spLocks noChangeShapeType="1"/>
            </p:cNvSpPr>
            <p:nvPr/>
          </p:nvSpPr>
          <p:spPr bwMode="auto">
            <a:xfrm>
              <a:off x="3458717" y="3261327"/>
              <a:ext cx="0" cy="45720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29" name="Line 78"/>
            <p:cNvSpPr>
              <a:spLocks noChangeShapeType="1"/>
            </p:cNvSpPr>
            <p:nvPr/>
          </p:nvSpPr>
          <p:spPr bwMode="auto">
            <a:xfrm>
              <a:off x="3223767" y="3262914"/>
              <a:ext cx="711200" cy="1709"/>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30" name="Line 79"/>
            <p:cNvSpPr>
              <a:spLocks noChangeShapeType="1"/>
            </p:cNvSpPr>
            <p:nvPr/>
          </p:nvSpPr>
          <p:spPr bwMode="auto">
            <a:xfrm>
              <a:off x="3458717" y="3870927"/>
              <a:ext cx="0" cy="3810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31" name="Line 80"/>
            <p:cNvSpPr>
              <a:spLocks noChangeShapeType="1"/>
            </p:cNvSpPr>
            <p:nvPr/>
          </p:nvSpPr>
          <p:spPr bwMode="auto">
            <a:xfrm>
              <a:off x="3299967" y="4251927"/>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32" name="Rectangle 81"/>
            <p:cNvSpPr>
              <a:spLocks noChangeArrowheads="1"/>
            </p:cNvSpPr>
            <p:nvPr/>
          </p:nvSpPr>
          <p:spPr bwMode="auto">
            <a:xfrm>
              <a:off x="2625280" y="3186715"/>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0633" name="Line 82"/>
            <p:cNvSpPr>
              <a:spLocks noChangeShapeType="1"/>
            </p:cNvSpPr>
            <p:nvPr/>
          </p:nvSpPr>
          <p:spPr bwMode="auto">
            <a:xfrm>
              <a:off x="3304730" y="3716940"/>
              <a:ext cx="306388" cy="15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0634" name="Line 83"/>
            <p:cNvSpPr>
              <a:spLocks noChangeShapeType="1"/>
            </p:cNvSpPr>
            <p:nvPr/>
          </p:nvSpPr>
          <p:spPr bwMode="auto">
            <a:xfrm>
              <a:off x="3306317" y="3869340"/>
              <a:ext cx="306388" cy="15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0635" name="Rectangle 84"/>
            <p:cNvSpPr>
              <a:spLocks noChangeArrowheads="1"/>
            </p:cNvSpPr>
            <p:nvPr/>
          </p:nvSpPr>
          <p:spPr bwMode="auto">
            <a:xfrm>
              <a:off x="2718942" y="2794602"/>
              <a:ext cx="53340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p>
          </p:txBody>
        </p:sp>
        <p:graphicFrame>
          <p:nvGraphicFramePr>
            <p:cNvPr id="110636" name="Object 62"/>
            <p:cNvGraphicFramePr>
              <a:graphicFrameLocks noChangeAspect="1"/>
            </p:cNvGraphicFramePr>
            <p:nvPr/>
          </p:nvGraphicFramePr>
          <p:xfrm>
            <a:off x="1681848" y="3049073"/>
            <a:ext cx="355600" cy="450850"/>
          </p:xfrm>
          <a:graphic>
            <a:graphicData uri="http://schemas.openxmlformats.org/presentationml/2006/ole">
              <mc:AlternateContent xmlns:mc="http://schemas.openxmlformats.org/markup-compatibility/2006">
                <mc:Choice xmlns:v="urn:schemas-microsoft-com:vml" Requires="v">
                  <p:oleObj spid="_x0000_s111036" name="公式" r:id="rId7" imgW="190500" imgH="228600" progId="Equation.3">
                    <p:embed/>
                  </p:oleObj>
                </mc:Choice>
                <mc:Fallback>
                  <p:oleObj name="公式" r:id="rId7" imgW="190500" imgH="228600" progId="Equation.3">
                    <p:embed/>
                    <p:pic>
                      <p:nvPicPr>
                        <p:cNvPr id="0" name="Object 6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1848" y="3049073"/>
                          <a:ext cx="3556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637" name="Object 63"/>
            <p:cNvGraphicFramePr>
              <a:graphicFrameLocks noChangeAspect="1"/>
            </p:cNvGraphicFramePr>
            <p:nvPr/>
          </p:nvGraphicFramePr>
          <p:xfrm>
            <a:off x="2647448" y="3356127"/>
            <a:ext cx="633413" cy="831850"/>
          </p:xfrm>
          <a:graphic>
            <a:graphicData uri="http://schemas.openxmlformats.org/presentationml/2006/ole">
              <mc:AlternateContent xmlns:mc="http://schemas.openxmlformats.org/markup-compatibility/2006">
                <mc:Choice xmlns:v="urn:schemas-microsoft-com:vml" Requires="v">
                  <p:oleObj spid="_x0000_s111037" name="公式" r:id="rId9" imgW="342751" imgH="418918" progId="Equation.3">
                    <p:embed/>
                  </p:oleObj>
                </mc:Choice>
                <mc:Fallback>
                  <p:oleObj name="公式" r:id="rId9" imgW="342751" imgH="418918" progId="Equation.3">
                    <p:embed/>
                    <p:pic>
                      <p:nvPicPr>
                        <p:cNvPr id="0" name="Object 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7448" y="3356127"/>
                          <a:ext cx="6334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0638" name="Rectangle 61"/>
            <p:cNvSpPr>
              <a:spLocks noChangeArrowheads="1"/>
            </p:cNvSpPr>
            <p:nvPr/>
          </p:nvSpPr>
          <p:spPr bwMode="auto">
            <a:xfrm>
              <a:off x="4668392" y="3921542"/>
              <a:ext cx="762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3</a:t>
              </a:r>
            </a:p>
          </p:txBody>
        </p:sp>
        <p:sp>
          <p:nvSpPr>
            <p:cNvPr id="110639" name="Rectangle 48"/>
            <p:cNvSpPr>
              <a:spLocks noChangeArrowheads="1"/>
            </p:cNvSpPr>
            <p:nvPr/>
          </p:nvSpPr>
          <p:spPr bwMode="auto">
            <a:xfrm>
              <a:off x="4636642" y="4388267"/>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0640" name="Line 74"/>
            <p:cNvSpPr>
              <a:spLocks noChangeShapeType="1"/>
            </p:cNvSpPr>
            <p:nvPr/>
          </p:nvSpPr>
          <p:spPr bwMode="auto">
            <a:xfrm>
              <a:off x="5254182" y="4464327"/>
              <a:ext cx="957260" cy="555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Tree>
  </p:cSld>
  <p:clrMapOvr>
    <a:masterClrMapping/>
  </p:clrMapOvr>
  <p:transition spd="slow">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4"/>
          <p:cNvSpPr>
            <a:spLocks noChangeArrowheads="1"/>
          </p:cNvSpPr>
          <p:nvPr/>
        </p:nvSpPr>
        <p:spPr bwMode="auto">
          <a:xfrm>
            <a:off x="330200" y="823913"/>
            <a:ext cx="8489950" cy="523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chemeClr val="tx2"/>
                </a:solidFill>
                <a:latin typeface="Times New Roman" panose="02020603050405020304" pitchFamily="18" charset="0"/>
              </a:rPr>
              <a:t>B.</a:t>
            </a:r>
            <a:r>
              <a:rPr kumimoji="1" lang="zh-CN" altLang="en-US" sz="2800" b="1">
                <a:solidFill>
                  <a:schemeClr val="tx2"/>
                </a:solidFill>
                <a:latin typeface="Times New Roman" panose="02020603050405020304" pitchFamily="18" charset="0"/>
              </a:rPr>
              <a:t>带阻滤波电路</a:t>
            </a:r>
          </a:p>
        </p:txBody>
      </p:sp>
      <p:sp>
        <p:nvSpPr>
          <p:cNvPr id="111619" name="Rectangle 11"/>
          <p:cNvSpPr>
            <a:spLocks noChangeArrowheads="1"/>
          </p:cNvSpPr>
          <p:nvPr/>
        </p:nvSpPr>
        <p:spPr bwMode="auto">
          <a:xfrm>
            <a:off x="323850" y="1406525"/>
            <a:ext cx="84931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ct val="50000"/>
              </a:spcAft>
              <a:buClr>
                <a:srgbClr val="FF0000"/>
              </a:buClr>
            </a:pPr>
            <a:r>
              <a:rPr kumimoji="1" lang="zh-CN" altLang="en-US" sz="2400" b="1">
                <a:solidFill>
                  <a:schemeClr val="tx2"/>
                </a:solidFill>
                <a:latin typeface="Times New Roman" panose="02020603050405020304" pitchFamily="18" charset="0"/>
              </a:rPr>
              <a:t>压控二阶电路</a:t>
            </a:r>
          </a:p>
        </p:txBody>
      </p:sp>
      <p:grpSp>
        <p:nvGrpSpPr>
          <p:cNvPr id="111620" name="组合 57"/>
          <p:cNvGrpSpPr>
            <a:grpSpLocks/>
          </p:cNvGrpSpPr>
          <p:nvPr/>
        </p:nvGrpSpPr>
        <p:grpSpPr bwMode="auto">
          <a:xfrm>
            <a:off x="1744663" y="1582738"/>
            <a:ext cx="5626100" cy="3092450"/>
            <a:chOff x="1537832" y="1606501"/>
            <a:chExt cx="5626456" cy="3092450"/>
          </a:xfrm>
        </p:grpSpPr>
        <p:sp>
          <p:nvSpPr>
            <p:cNvPr id="111621" name="AutoShape 59"/>
            <p:cNvSpPr>
              <a:spLocks noChangeArrowheads="1"/>
            </p:cNvSpPr>
            <p:nvPr/>
          </p:nvSpPr>
          <p:spPr bwMode="auto">
            <a:xfrm rot="5400000">
              <a:off x="4752976" y="2378026"/>
              <a:ext cx="990600" cy="1295400"/>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1622" name="Rectangle 60"/>
            <p:cNvSpPr>
              <a:spLocks noChangeArrowheads="1"/>
            </p:cNvSpPr>
            <p:nvPr/>
          </p:nvSpPr>
          <p:spPr bwMode="auto">
            <a:xfrm>
              <a:off x="3533776" y="2759026"/>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1623" name="Rectangle 61"/>
            <p:cNvSpPr>
              <a:spLocks noChangeArrowheads="1"/>
            </p:cNvSpPr>
            <p:nvPr/>
          </p:nvSpPr>
          <p:spPr bwMode="auto">
            <a:xfrm>
              <a:off x="4829176" y="2073226"/>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1624" name="Line 62"/>
            <p:cNvSpPr>
              <a:spLocks noChangeShapeType="1"/>
            </p:cNvSpPr>
            <p:nvPr/>
          </p:nvSpPr>
          <p:spPr bwMode="auto">
            <a:xfrm>
              <a:off x="4143376" y="2835226"/>
              <a:ext cx="45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25" name="Line 63"/>
            <p:cNvSpPr>
              <a:spLocks noChangeShapeType="1"/>
            </p:cNvSpPr>
            <p:nvPr/>
          </p:nvSpPr>
          <p:spPr bwMode="auto">
            <a:xfrm flipH="1">
              <a:off x="3000376" y="2835226"/>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26" name="Line 64"/>
            <p:cNvSpPr>
              <a:spLocks noChangeShapeType="1"/>
            </p:cNvSpPr>
            <p:nvPr/>
          </p:nvSpPr>
          <p:spPr bwMode="auto">
            <a:xfrm>
              <a:off x="4371976" y="2149426"/>
              <a:ext cx="45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27" name="Line 65"/>
            <p:cNvSpPr>
              <a:spLocks noChangeShapeType="1"/>
            </p:cNvSpPr>
            <p:nvPr/>
          </p:nvSpPr>
          <p:spPr bwMode="auto">
            <a:xfrm>
              <a:off x="4371976" y="2149426"/>
              <a:ext cx="0" cy="68580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28" name="Line 66"/>
            <p:cNvSpPr>
              <a:spLocks noChangeShapeType="1"/>
            </p:cNvSpPr>
            <p:nvPr/>
          </p:nvSpPr>
          <p:spPr bwMode="auto">
            <a:xfrm>
              <a:off x="5895976" y="3041601"/>
              <a:ext cx="838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29" name="Line 67"/>
            <p:cNvSpPr>
              <a:spLocks noChangeShapeType="1"/>
            </p:cNvSpPr>
            <p:nvPr/>
          </p:nvSpPr>
          <p:spPr bwMode="auto">
            <a:xfrm>
              <a:off x="6057901" y="2127201"/>
              <a:ext cx="0" cy="914400"/>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30" name="Line 68"/>
            <p:cNvSpPr>
              <a:spLocks noChangeShapeType="1"/>
            </p:cNvSpPr>
            <p:nvPr/>
          </p:nvSpPr>
          <p:spPr bwMode="auto">
            <a:xfrm>
              <a:off x="5438776" y="2149426"/>
              <a:ext cx="609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31" name="Line 69"/>
            <p:cNvSpPr>
              <a:spLocks noChangeShapeType="1"/>
            </p:cNvSpPr>
            <p:nvPr/>
          </p:nvSpPr>
          <p:spPr bwMode="auto">
            <a:xfrm flipV="1">
              <a:off x="3946526" y="3279726"/>
              <a:ext cx="6477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32" name="Line 70"/>
            <p:cNvSpPr>
              <a:spLocks noChangeShapeType="1"/>
            </p:cNvSpPr>
            <p:nvPr/>
          </p:nvSpPr>
          <p:spPr bwMode="auto">
            <a:xfrm flipH="1">
              <a:off x="3132138" y="4267151"/>
              <a:ext cx="0" cy="4318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33" name="Line 71"/>
            <p:cNvSpPr>
              <a:spLocks noChangeShapeType="1"/>
            </p:cNvSpPr>
            <p:nvPr/>
          </p:nvSpPr>
          <p:spPr bwMode="auto">
            <a:xfrm>
              <a:off x="2984501" y="4698951"/>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34" name="Text Box 72"/>
            <p:cNvSpPr txBox="1">
              <a:spLocks noChangeArrowheads="1"/>
            </p:cNvSpPr>
            <p:nvPr/>
          </p:nvSpPr>
          <p:spPr bwMode="auto">
            <a:xfrm>
              <a:off x="4591051" y="3035251"/>
              <a:ext cx="3587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11635" name="Rectangle 73"/>
            <p:cNvSpPr>
              <a:spLocks noChangeArrowheads="1"/>
            </p:cNvSpPr>
            <p:nvPr/>
          </p:nvSpPr>
          <p:spPr bwMode="auto">
            <a:xfrm>
              <a:off x="4621432" y="2510102"/>
              <a:ext cx="287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a:t>
              </a:r>
            </a:p>
          </p:txBody>
        </p:sp>
        <p:sp>
          <p:nvSpPr>
            <p:cNvPr id="111636" name="Rectangle 74"/>
            <p:cNvSpPr>
              <a:spLocks noChangeArrowheads="1"/>
            </p:cNvSpPr>
            <p:nvPr/>
          </p:nvSpPr>
          <p:spPr bwMode="auto">
            <a:xfrm>
              <a:off x="4870451" y="1606501"/>
              <a:ext cx="762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2</a:t>
              </a:r>
            </a:p>
          </p:txBody>
        </p:sp>
        <p:sp>
          <p:nvSpPr>
            <p:cNvPr id="111637" name="Rectangle 75"/>
            <p:cNvSpPr>
              <a:spLocks noChangeArrowheads="1"/>
            </p:cNvSpPr>
            <p:nvPr/>
          </p:nvSpPr>
          <p:spPr bwMode="auto">
            <a:xfrm>
              <a:off x="3595688" y="2293889"/>
              <a:ext cx="685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r>
                <a:rPr kumimoji="1" lang="en-US" altLang="zh-CN" sz="2400" b="1" baseline="-25000">
                  <a:solidFill>
                    <a:schemeClr val="tx2"/>
                  </a:solidFill>
                  <a:latin typeface="Times New Roman" panose="02020603050405020304" pitchFamily="18" charset="0"/>
                  <a:ea typeface="华文行楷" panose="02010800040101010101" pitchFamily="2" charset="-122"/>
                </a:rPr>
                <a:t>1</a:t>
              </a:r>
            </a:p>
          </p:txBody>
        </p:sp>
        <p:sp>
          <p:nvSpPr>
            <p:cNvPr id="111638" name="Line 76"/>
            <p:cNvSpPr>
              <a:spLocks noChangeShapeType="1"/>
            </p:cNvSpPr>
            <p:nvPr/>
          </p:nvSpPr>
          <p:spPr bwMode="auto">
            <a:xfrm flipH="1" flipV="1">
              <a:off x="1979613" y="3284489"/>
              <a:ext cx="72072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39" name="Rectangle 77"/>
            <p:cNvSpPr>
              <a:spLocks noChangeArrowheads="1"/>
            </p:cNvSpPr>
            <p:nvPr/>
          </p:nvSpPr>
          <p:spPr bwMode="auto">
            <a:xfrm>
              <a:off x="3630613" y="3235276"/>
              <a:ext cx="53340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p>
          </p:txBody>
        </p:sp>
        <p:sp>
          <p:nvSpPr>
            <p:cNvPr id="111640" name="Line 78"/>
            <p:cNvSpPr>
              <a:spLocks noChangeShapeType="1"/>
            </p:cNvSpPr>
            <p:nvPr/>
          </p:nvSpPr>
          <p:spPr bwMode="auto">
            <a:xfrm>
              <a:off x="2854326" y="3065414"/>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41" name="Line 79"/>
            <p:cNvSpPr>
              <a:spLocks noChangeShapeType="1"/>
            </p:cNvSpPr>
            <p:nvPr/>
          </p:nvSpPr>
          <p:spPr bwMode="auto">
            <a:xfrm>
              <a:off x="3006726" y="2836814"/>
              <a:ext cx="0" cy="228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1642" name="Line 82"/>
            <p:cNvSpPr>
              <a:spLocks noChangeShapeType="1"/>
            </p:cNvSpPr>
            <p:nvPr/>
          </p:nvSpPr>
          <p:spPr bwMode="auto">
            <a:xfrm>
              <a:off x="3409951" y="3284489"/>
              <a:ext cx="0" cy="576263"/>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43" name="Line 83"/>
            <p:cNvSpPr>
              <a:spLocks noChangeShapeType="1"/>
            </p:cNvSpPr>
            <p:nvPr/>
          </p:nvSpPr>
          <p:spPr bwMode="auto">
            <a:xfrm>
              <a:off x="2843213" y="3281314"/>
              <a:ext cx="93662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44" name="Line 84"/>
            <p:cNvSpPr>
              <a:spLocks noChangeShapeType="1"/>
            </p:cNvSpPr>
            <p:nvPr/>
          </p:nvSpPr>
          <p:spPr bwMode="auto">
            <a:xfrm>
              <a:off x="3414713" y="4483051"/>
              <a:ext cx="0" cy="2159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45" name="Rectangle 85"/>
            <p:cNvSpPr>
              <a:spLocks noChangeArrowheads="1"/>
            </p:cNvSpPr>
            <p:nvPr/>
          </p:nvSpPr>
          <p:spPr bwMode="auto">
            <a:xfrm rot="5400000">
              <a:off x="3113088" y="4103638"/>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1646" name="Rectangle 86"/>
            <p:cNvSpPr>
              <a:spLocks noChangeArrowheads="1"/>
            </p:cNvSpPr>
            <p:nvPr/>
          </p:nvSpPr>
          <p:spPr bwMode="auto">
            <a:xfrm>
              <a:off x="3471863" y="3948064"/>
              <a:ext cx="79375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R/2</a:t>
              </a:r>
            </a:p>
          </p:txBody>
        </p:sp>
        <p:sp>
          <p:nvSpPr>
            <p:cNvPr id="111647" name="Line 87"/>
            <p:cNvSpPr>
              <a:spLocks noChangeShapeType="1"/>
            </p:cNvSpPr>
            <p:nvPr/>
          </p:nvSpPr>
          <p:spPr bwMode="auto">
            <a:xfrm flipV="1">
              <a:off x="3419476" y="4698951"/>
              <a:ext cx="263683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1648" name="Line 88"/>
            <p:cNvSpPr>
              <a:spLocks noChangeShapeType="1"/>
            </p:cNvSpPr>
            <p:nvPr/>
          </p:nvSpPr>
          <p:spPr bwMode="auto">
            <a:xfrm>
              <a:off x="6059488" y="3030489"/>
              <a:ext cx="0" cy="165576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1649" name="Line 89"/>
            <p:cNvSpPr>
              <a:spLocks noChangeShapeType="1"/>
            </p:cNvSpPr>
            <p:nvPr/>
          </p:nvSpPr>
          <p:spPr bwMode="auto">
            <a:xfrm>
              <a:off x="3935413" y="3136851"/>
              <a:ext cx="0" cy="28733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1650" name="Line 90"/>
            <p:cNvSpPr>
              <a:spLocks noChangeShapeType="1"/>
            </p:cNvSpPr>
            <p:nvPr/>
          </p:nvSpPr>
          <p:spPr bwMode="auto">
            <a:xfrm>
              <a:off x="3790951" y="3136851"/>
              <a:ext cx="0" cy="28733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1651" name="Line 91"/>
            <p:cNvSpPr>
              <a:spLocks noChangeShapeType="1"/>
            </p:cNvSpPr>
            <p:nvPr/>
          </p:nvSpPr>
          <p:spPr bwMode="auto">
            <a:xfrm>
              <a:off x="2843213" y="3147964"/>
              <a:ext cx="0" cy="28733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1652" name="Line 92"/>
            <p:cNvSpPr>
              <a:spLocks noChangeShapeType="1"/>
            </p:cNvSpPr>
            <p:nvPr/>
          </p:nvSpPr>
          <p:spPr bwMode="auto">
            <a:xfrm>
              <a:off x="2698751" y="3147964"/>
              <a:ext cx="0" cy="28733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1653" name="Line 93"/>
            <p:cNvSpPr>
              <a:spLocks noChangeShapeType="1"/>
            </p:cNvSpPr>
            <p:nvPr/>
          </p:nvSpPr>
          <p:spPr bwMode="auto">
            <a:xfrm>
              <a:off x="4381501" y="3271789"/>
              <a:ext cx="0" cy="43180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54" name="Rectangle 94"/>
            <p:cNvSpPr>
              <a:spLocks noChangeArrowheads="1"/>
            </p:cNvSpPr>
            <p:nvPr/>
          </p:nvSpPr>
          <p:spPr bwMode="auto">
            <a:xfrm>
              <a:off x="3525838" y="3619451"/>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1655" name="Line 95"/>
            <p:cNvSpPr>
              <a:spLocks noChangeShapeType="1"/>
            </p:cNvSpPr>
            <p:nvPr/>
          </p:nvSpPr>
          <p:spPr bwMode="auto">
            <a:xfrm>
              <a:off x="4152901" y="3703589"/>
              <a:ext cx="2159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1656" name="Line 96"/>
            <p:cNvSpPr>
              <a:spLocks noChangeShapeType="1"/>
            </p:cNvSpPr>
            <p:nvPr/>
          </p:nvSpPr>
          <p:spPr bwMode="auto">
            <a:xfrm>
              <a:off x="3000376" y="3690889"/>
              <a:ext cx="51752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1657" name="Rectangle 97"/>
            <p:cNvSpPr>
              <a:spLocks noChangeArrowheads="1"/>
            </p:cNvSpPr>
            <p:nvPr/>
          </p:nvSpPr>
          <p:spPr bwMode="auto">
            <a:xfrm>
              <a:off x="2408238" y="3619451"/>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1658" name="Line 98"/>
            <p:cNvSpPr>
              <a:spLocks noChangeShapeType="1"/>
            </p:cNvSpPr>
            <p:nvPr/>
          </p:nvSpPr>
          <p:spPr bwMode="auto">
            <a:xfrm>
              <a:off x="2195513" y="3703589"/>
              <a:ext cx="2159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1659" name="Line 99"/>
            <p:cNvSpPr>
              <a:spLocks noChangeShapeType="1"/>
            </p:cNvSpPr>
            <p:nvPr/>
          </p:nvSpPr>
          <p:spPr bwMode="auto">
            <a:xfrm>
              <a:off x="2192338" y="3284489"/>
              <a:ext cx="0" cy="43180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60" name="Rectangle 100"/>
            <p:cNvSpPr>
              <a:spLocks noChangeArrowheads="1"/>
            </p:cNvSpPr>
            <p:nvPr/>
          </p:nvSpPr>
          <p:spPr bwMode="auto">
            <a:xfrm>
              <a:off x="2522538" y="3236864"/>
              <a:ext cx="53340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tx2"/>
                  </a:solidFill>
                  <a:latin typeface="Times New Roman" panose="02020603050405020304" pitchFamily="18" charset="0"/>
                  <a:ea typeface="华文行楷" panose="02010800040101010101" pitchFamily="2" charset="-122"/>
                </a:rPr>
                <a:t>R</a:t>
              </a:r>
            </a:p>
          </p:txBody>
        </p:sp>
        <p:sp>
          <p:nvSpPr>
            <p:cNvPr id="111661" name="Line 101"/>
            <p:cNvSpPr>
              <a:spLocks noChangeShapeType="1"/>
            </p:cNvSpPr>
            <p:nvPr/>
          </p:nvSpPr>
          <p:spPr bwMode="auto">
            <a:xfrm>
              <a:off x="3132138" y="3690889"/>
              <a:ext cx="0" cy="43180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62" name="Line 102"/>
            <p:cNvSpPr>
              <a:spLocks noChangeShapeType="1"/>
            </p:cNvSpPr>
            <p:nvPr/>
          </p:nvSpPr>
          <p:spPr bwMode="auto">
            <a:xfrm>
              <a:off x="2987676" y="4122689"/>
              <a:ext cx="28892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1663" name="Line 103"/>
            <p:cNvSpPr>
              <a:spLocks noChangeShapeType="1"/>
            </p:cNvSpPr>
            <p:nvPr/>
          </p:nvSpPr>
          <p:spPr bwMode="auto">
            <a:xfrm>
              <a:off x="2987676" y="4254451"/>
              <a:ext cx="28892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111664" name="Object 61"/>
            <p:cNvGraphicFramePr>
              <a:graphicFrameLocks noChangeAspect="1"/>
            </p:cNvGraphicFramePr>
            <p:nvPr/>
          </p:nvGraphicFramePr>
          <p:xfrm>
            <a:off x="6776938" y="2786898"/>
            <a:ext cx="387350" cy="476250"/>
          </p:xfrm>
          <a:graphic>
            <a:graphicData uri="http://schemas.openxmlformats.org/presentationml/2006/ole">
              <mc:AlternateContent xmlns:mc="http://schemas.openxmlformats.org/markup-compatibility/2006">
                <mc:Choice xmlns:v="urn:schemas-microsoft-com:vml" Requires="v">
                  <p:oleObj spid="_x0000_s112160" name="公式" r:id="rId3" imgW="215713" imgH="241091" progId="Equation.3">
                    <p:embed/>
                  </p:oleObj>
                </mc:Choice>
                <mc:Fallback>
                  <p:oleObj name="公式" r:id="rId3" imgW="215713" imgH="241091" progId="Equation.3">
                    <p:embed/>
                    <p:pic>
                      <p:nvPicPr>
                        <p:cNvPr id="0" name="Object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6938" y="2786898"/>
                          <a:ext cx="3873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665" name="Object 62"/>
            <p:cNvGraphicFramePr>
              <a:graphicFrameLocks noChangeAspect="1"/>
            </p:cNvGraphicFramePr>
            <p:nvPr/>
          </p:nvGraphicFramePr>
          <p:xfrm>
            <a:off x="1537832" y="3049073"/>
            <a:ext cx="355600" cy="450850"/>
          </p:xfrm>
          <a:graphic>
            <a:graphicData uri="http://schemas.openxmlformats.org/presentationml/2006/ole">
              <mc:AlternateContent xmlns:mc="http://schemas.openxmlformats.org/markup-compatibility/2006">
                <mc:Choice xmlns:v="urn:schemas-microsoft-com:vml" Requires="v">
                  <p:oleObj spid="_x0000_s112161" name="公式" r:id="rId5" imgW="190500" imgH="228600" progId="Equation.3">
                    <p:embed/>
                  </p:oleObj>
                </mc:Choice>
                <mc:Fallback>
                  <p:oleObj name="公式" r:id="rId5" imgW="190500" imgH="228600" progId="Equation.3">
                    <p:embed/>
                    <p:pic>
                      <p:nvPicPr>
                        <p:cNvPr id="0" name="Object 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7832" y="3049073"/>
                          <a:ext cx="3556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666" name="Object 63"/>
            <p:cNvGraphicFramePr>
              <a:graphicFrameLocks noChangeAspect="1"/>
            </p:cNvGraphicFramePr>
            <p:nvPr>
              <p:extLst>
                <p:ext uri="{D42A27DB-BD31-4B8C-83A1-F6EECF244321}">
                  <p14:modId xmlns:p14="http://schemas.microsoft.com/office/powerpoint/2010/main" val="348753876"/>
                </p:ext>
              </p:extLst>
            </p:nvPr>
          </p:nvGraphicFramePr>
          <p:xfrm>
            <a:off x="2299013" y="2376832"/>
            <a:ext cx="633413" cy="831850"/>
          </p:xfrm>
          <a:graphic>
            <a:graphicData uri="http://schemas.openxmlformats.org/presentationml/2006/ole">
              <mc:AlternateContent xmlns:mc="http://schemas.openxmlformats.org/markup-compatibility/2006">
                <mc:Choice xmlns:v="urn:schemas-microsoft-com:vml" Requires="v">
                  <p:oleObj spid="_x0000_s112162" name="公式" r:id="rId7" imgW="342751" imgH="418918" progId="Equation.3">
                    <p:embed/>
                  </p:oleObj>
                </mc:Choice>
                <mc:Fallback>
                  <p:oleObj name="公式" r:id="rId7" imgW="342751" imgH="418918" progId="Equation.3">
                    <p:embed/>
                    <p:pic>
                      <p:nvPicPr>
                        <p:cNvPr id="0" name="Object 6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9013" y="2376832"/>
                          <a:ext cx="6334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667" name="Object 63"/>
            <p:cNvGraphicFramePr>
              <a:graphicFrameLocks noChangeAspect="1"/>
            </p:cNvGraphicFramePr>
            <p:nvPr>
              <p:extLst>
                <p:ext uri="{D42A27DB-BD31-4B8C-83A1-F6EECF244321}">
                  <p14:modId xmlns:p14="http://schemas.microsoft.com/office/powerpoint/2010/main" val="880636659"/>
                </p:ext>
              </p:extLst>
            </p:nvPr>
          </p:nvGraphicFramePr>
          <p:xfrm>
            <a:off x="3894139" y="2584226"/>
            <a:ext cx="633413" cy="831850"/>
          </p:xfrm>
          <a:graphic>
            <a:graphicData uri="http://schemas.openxmlformats.org/presentationml/2006/ole">
              <mc:AlternateContent xmlns:mc="http://schemas.openxmlformats.org/markup-compatibility/2006">
                <mc:Choice xmlns:v="urn:schemas-microsoft-com:vml" Requires="v">
                  <p:oleObj spid="_x0000_s112163" name="公式" r:id="rId9" imgW="342751" imgH="418918" progId="Equation.3">
                    <p:embed/>
                  </p:oleObj>
                </mc:Choice>
                <mc:Fallback>
                  <p:oleObj name="公式" r:id="rId9" imgW="342751" imgH="418918" progId="Equation.3">
                    <p:embed/>
                    <p:pic>
                      <p:nvPicPr>
                        <p:cNvPr id="0" name="Object 6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4139" y="2584226"/>
                          <a:ext cx="6334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668" name="Object 63"/>
            <p:cNvGraphicFramePr>
              <a:graphicFrameLocks noChangeAspect="1"/>
            </p:cNvGraphicFramePr>
            <p:nvPr/>
          </p:nvGraphicFramePr>
          <p:xfrm>
            <a:off x="2217272" y="3776222"/>
            <a:ext cx="750888" cy="831850"/>
          </p:xfrm>
          <a:graphic>
            <a:graphicData uri="http://schemas.openxmlformats.org/presentationml/2006/ole">
              <mc:AlternateContent xmlns:mc="http://schemas.openxmlformats.org/markup-compatibility/2006">
                <mc:Choice xmlns:v="urn:schemas-microsoft-com:vml" Requires="v">
                  <p:oleObj spid="_x0000_s112164" name="公式" r:id="rId11" imgW="406224" imgH="418918" progId="Equation.3">
                    <p:embed/>
                  </p:oleObj>
                </mc:Choice>
                <mc:Fallback>
                  <p:oleObj name="公式" r:id="rId11" imgW="406224" imgH="418918" progId="Equation.3">
                    <p:embed/>
                    <p:pic>
                      <p:nvPicPr>
                        <p:cNvPr id="0" name="Object 6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17272" y="3776222"/>
                          <a:ext cx="7508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spd="slow">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灯片编号占位符 3"/>
          <p:cNvSpPr>
            <a:spLocks noGrp="1" noChangeArrowheads="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1800" b="1">
                <a:solidFill>
                  <a:schemeClr val="tx1"/>
                </a:solidFill>
                <a:latin typeface="Times New Roman" panose="02020603050405020304" pitchFamily="18" charset="0"/>
                <a:ea typeface="楷体_GB2312" pitchFamily="49" charset="-122"/>
              </a:defRPr>
            </a:lvl1pPr>
            <a:lvl2pPr>
              <a:defRPr sz="1800" b="1">
                <a:solidFill>
                  <a:schemeClr val="tx1"/>
                </a:solidFill>
                <a:latin typeface="Times New Roman" panose="02020603050405020304" pitchFamily="18" charset="0"/>
                <a:ea typeface="楷体_GB2312" pitchFamily="49" charset="-122"/>
              </a:defRPr>
            </a:lvl2pPr>
            <a:lvl3pPr>
              <a:defRPr sz="1800" b="1">
                <a:solidFill>
                  <a:schemeClr val="tx1"/>
                </a:solidFill>
                <a:latin typeface="Times New Roman" panose="02020603050405020304" pitchFamily="18" charset="0"/>
                <a:ea typeface="楷体_GB2312" pitchFamily="49" charset="-122"/>
              </a:defRPr>
            </a:lvl3pPr>
            <a:lvl4pPr>
              <a:defRPr sz="1800" b="1">
                <a:solidFill>
                  <a:schemeClr val="tx1"/>
                </a:solidFill>
                <a:latin typeface="Times New Roman" panose="02020603050405020304" pitchFamily="18" charset="0"/>
                <a:ea typeface="楷体_GB2312" pitchFamily="49" charset="-122"/>
              </a:defRPr>
            </a:lvl4pPr>
            <a:lvl5pPr>
              <a:defRPr sz="1800" b="1">
                <a:solidFill>
                  <a:schemeClr val="tx1"/>
                </a:solidFill>
                <a:latin typeface="Times New Roman" panose="02020603050405020304" pitchFamily="18" charset="0"/>
                <a:ea typeface="楷体_GB2312" pitchFamily="49" charset="-122"/>
              </a:defRPr>
            </a:lvl5pPr>
            <a:lvl6pPr fontAlgn="base">
              <a:spcBef>
                <a:spcPct val="0"/>
              </a:spcBef>
              <a:spcAft>
                <a:spcPct val="0"/>
              </a:spcAft>
              <a:buFont typeface="Arial" panose="020B0604020202020204" pitchFamily="34" charset="0"/>
              <a:defRPr sz="1800" b="1">
                <a:solidFill>
                  <a:schemeClr val="tx1"/>
                </a:solidFill>
                <a:latin typeface="Times New Roman" panose="02020603050405020304" pitchFamily="18" charset="0"/>
                <a:ea typeface="楷体_GB2312" pitchFamily="49" charset="-122"/>
              </a:defRPr>
            </a:lvl6pPr>
            <a:lvl7pPr fontAlgn="base">
              <a:spcBef>
                <a:spcPct val="0"/>
              </a:spcBef>
              <a:spcAft>
                <a:spcPct val="0"/>
              </a:spcAft>
              <a:buFont typeface="Arial" panose="020B0604020202020204" pitchFamily="34" charset="0"/>
              <a:defRPr sz="1800" b="1">
                <a:solidFill>
                  <a:schemeClr val="tx1"/>
                </a:solidFill>
                <a:latin typeface="Times New Roman" panose="02020603050405020304" pitchFamily="18" charset="0"/>
                <a:ea typeface="楷体_GB2312" pitchFamily="49" charset="-122"/>
              </a:defRPr>
            </a:lvl7pPr>
            <a:lvl8pPr fontAlgn="base">
              <a:spcBef>
                <a:spcPct val="0"/>
              </a:spcBef>
              <a:spcAft>
                <a:spcPct val="0"/>
              </a:spcAft>
              <a:buFont typeface="Arial" panose="020B0604020202020204" pitchFamily="34" charset="0"/>
              <a:defRPr sz="1800" b="1">
                <a:solidFill>
                  <a:schemeClr val="tx1"/>
                </a:solidFill>
                <a:latin typeface="Times New Roman" panose="02020603050405020304" pitchFamily="18" charset="0"/>
                <a:ea typeface="楷体_GB2312" pitchFamily="49" charset="-122"/>
              </a:defRPr>
            </a:lvl8pPr>
            <a:lvl9pPr fontAlgn="base">
              <a:spcBef>
                <a:spcPct val="0"/>
              </a:spcBef>
              <a:spcAft>
                <a:spcPct val="0"/>
              </a:spcAft>
              <a:buFont typeface="Arial" panose="020B0604020202020204" pitchFamily="34" charset="0"/>
              <a:defRPr sz="1800" b="1">
                <a:solidFill>
                  <a:schemeClr val="tx1"/>
                </a:solidFill>
                <a:latin typeface="Times New Roman" panose="02020603050405020304" pitchFamily="18" charset="0"/>
                <a:ea typeface="楷体_GB2312" pitchFamily="49" charset="-122"/>
              </a:defRPr>
            </a:lvl9pPr>
          </a:lstStyle>
          <a:p>
            <a:fld id="{BE6CE985-45C1-4C5D-B11C-7A5224B2AA25}" type="slidenum">
              <a:rPr lang="en-US" altLang="zh-CN" sz="1050" b="0">
                <a:latin typeface="Arial" panose="020B0604020202020204" pitchFamily="34" charset="0"/>
                <a:ea typeface="宋体" panose="02010600030101010101" pitchFamily="2" charset="-122"/>
              </a:rPr>
              <a:pPr/>
              <a:t>83</a:t>
            </a:fld>
            <a:endParaRPr lang="en-US" altLang="zh-CN" sz="1050" b="0">
              <a:latin typeface="Arial" panose="020B0604020202020204" pitchFamily="34" charset="0"/>
              <a:ea typeface="宋体" panose="02010600030101010101" pitchFamily="2" charset="-122"/>
            </a:endParaRPr>
          </a:p>
        </p:txBody>
      </p:sp>
      <p:sp>
        <p:nvSpPr>
          <p:cNvPr id="460804" name="Rectangle 4"/>
          <p:cNvSpPr>
            <a:spLocks noChangeArrowheads="1"/>
          </p:cNvSpPr>
          <p:nvPr/>
        </p:nvSpPr>
        <p:spPr bwMode="auto">
          <a:xfrm>
            <a:off x="467544" y="627534"/>
            <a:ext cx="8424936" cy="784830"/>
          </a:xfrm>
          <a:prstGeom prst="rect">
            <a:avLst/>
          </a:prstGeom>
          <a:noFill/>
          <a:ln w="9525">
            <a:noFill/>
            <a:miter lim="800000"/>
          </a:ln>
          <a:effectLst/>
        </p:spPr>
        <p:txBody>
          <a:bodyPr wrap="square">
            <a:spAutoFit/>
          </a:bodyPr>
          <a:lstStyle/>
          <a:p>
            <a:pPr>
              <a:lnSpc>
                <a:spcPct val="125000"/>
              </a:lnSpc>
              <a:buFontTx/>
              <a:buNone/>
              <a:defRPr/>
            </a:pPr>
            <a:r>
              <a:rPr kumimoji="1" lang="zh-CN" altLang="en-US" b="1" dirty="0">
                <a:solidFill>
                  <a:srgbClr val="C00000"/>
                </a:solidFill>
              </a:rPr>
              <a:t>往年试题</a:t>
            </a:r>
            <a:r>
              <a:rPr kumimoji="1" lang="en-US" altLang="zh-CN" b="1" dirty="0">
                <a:solidFill>
                  <a:srgbClr val="C00000"/>
                </a:solidFill>
              </a:rPr>
              <a:t>: </a:t>
            </a:r>
            <a:r>
              <a:rPr kumimoji="1" lang="zh-CN" altLang="en-US" b="1" dirty="0"/>
              <a:t>如图差动放大电路中</a:t>
            </a:r>
            <a:r>
              <a:rPr kumimoji="1" lang="en-US" altLang="zh-CN" b="1" dirty="0"/>
              <a:t>, </a:t>
            </a:r>
            <a:r>
              <a:rPr kumimoji="1" lang="en-US" altLang="zh-CN" b="1" i="1" dirty="0"/>
              <a:t>R</a:t>
            </a:r>
            <a:r>
              <a:rPr kumimoji="1" lang="en-US" altLang="zh-CN" b="1" baseline="-25000" dirty="0"/>
              <a:t>1</a:t>
            </a:r>
            <a:r>
              <a:rPr kumimoji="1" lang="zh-CN" altLang="en-US" b="1" dirty="0"/>
              <a:t>是可调电阻。已知</a:t>
            </a:r>
            <a:r>
              <a:rPr kumimoji="1" lang="en-US" altLang="zh-CN" b="1" i="1" dirty="0"/>
              <a:t>R</a:t>
            </a:r>
            <a:r>
              <a:rPr kumimoji="1" lang="en-US" altLang="zh-CN" b="1" baseline="-25000" dirty="0"/>
              <a:t>4 </a:t>
            </a:r>
            <a:r>
              <a:rPr kumimoji="1" lang="en-US" altLang="zh-CN" b="1" dirty="0"/>
              <a:t>= 2</a:t>
            </a:r>
            <a:r>
              <a:rPr kumimoji="1" lang="en-US" altLang="zh-CN" b="1" i="1" dirty="0"/>
              <a:t>R</a:t>
            </a:r>
            <a:r>
              <a:rPr kumimoji="1" lang="en-US" altLang="zh-CN" b="1" baseline="-25000" dirty="0"/>
              <a:t>3 </a:t>
            </a:r>
            <a:r>
              <a:rPr kumimoji="1" lang="zh-CN" altLang="en-US" b="1" dirty="0"/>
              <a:t>，</a:t>
            </a:r>
            <a:r>
              <a:rPr kumimoji="1" lang="en-US" altLang="zh-CN" b="1" i="1" dirty="0"/>
              <a:t>R</a:t>
            </a:r>
            <a:r>
              <a:rPr kumimoji="1" lang="en-US" altLang="zh-CN" b="1" baseline="-25000" dirty="0"/>
              <a:t>2</a:t>
            </a:r>
            <a:r>
              <a:rPr kumimoji="1" lang="zh-CN" altLang="en-US" b="1" dirty="0"/>
              <a:t>＝</a:t>
            </a:r>
            <a:r>
              <a:rPr kumimoji="1" lang="en-US" altLang="zh-CN" b="1" dirty="0"/>
              <a:t>100K</a:t>
            </a:r>
            <a:r>
              <a:rPr kumimoji="1" lang="en-US" altLang="zh-CN" b="1" dirty="0">
                <a:latin typeface="Symbol" panose="05050102010706020507" pitchFamily="18" charset="2"/>
              </a:rPr>
              <a:t>W</a:t>
            </a:r>
            <a:r>
              <a:rPr kumimoji="1" lang="zh-CN" altLang="en-US" b="1" dirty="0">
                <a:latin typeface="Symbol" panose="05050102010706020507" pitchFamily="18" charset="2"/>
              </a:rPr>
              <a:t>，   </a:t>
            </a:r>
            <a:r>
              <a:rPr kumimoji="1" lang="zh-CN" altLang="en-US" b="1" dirty="0"/>
              <a:t>若要求</a:t>
            </a:r>
            <a:r>
              <a:rPr kumimoji="1" lang="en-US" altLang="zh-CN" b="1" i="1" dirty="0" err="1"/>
              <a:t>A</a:t>
            </a:r>
            <a:r>
              <a:rPr kumimoji="1" lang="en-US" altLang="zh-CN" b="1" baseline="-25000" dirty="0" err="1"/>
              <a:t>Vd</a:t>
            </a:r>
            <a:r>
              <a:rPr kumimoji="1" lang="en-US" altLang="zh-CN" b="1" dirty="0"/>
              <a:t>=</a:t>
            </a:r>
            <a:r>
              <a:rPr kumimoji="1" lang="zh-CN" altLang="en-US" b="1" dirty="0"/>
              <a:t>－</a:t>
            </a:r>
            <a:r>
              <a:rPr kumimoji="1" lang="en-US" altLang="zh-CN" b="1" dirty="0"/>
              <a:t>5  ~</a:t>
            </a:r>
            <a:r>
              <a:rPr kumimoji="1" lang="zh-CN" altLang="en-US" b="1" dirty="0"/>
              <a:t>－</a:t>
            </a:r>
            <a:r>
              <a:rPr kumimoji="1" lang="en-US" altLang="zh-CN" b="1" dirty="0"/>
              <a:t>500  </a:t>
            </a:r>
            <a:r>
              <a:rPr kumimoji="1" lang="zh-CN" altLang="en-US" b="1" dirty="0"/>
              <a:t>之间可调，求</a:t>
            </a:r>
            <a:r>
              <a:rPr kumimoji="1" lang="en-US" altLang="zh-CN" b="1" i="1" dirty="0"/>
              <a:t>R</a:t>
            </a:r>
            <a:r>
              <a:rPr kumimoji="1" lang="en-US" altLang="zh-CN" b="1" baseline="-25000" dirty="0"/>
              <a:t>1</a:t>
            </a:r>
            <a:r>
              <a:rPr kumimoji="1" lang="zh-CN" altLang="en-US" b="1" dirty="0"/>
              <a:t>的变化范围。</a:t>
            </a:r>
          </a:p>
        </p:txBody>
      </p:sp>
      <p:grpSp>
        <p:nvGrpSpPr>
          <p:cNvPr id="14339" name="Group 51"/>
          <p:cNvGrpSpPr>
            <a:grpSpLocks/>
          </p:cNvGrpSpPr>
          <p:nvPr/>
        </p:nvGrpSpPr>
        <p:grpSpPr bwMode="auto">
          <a:xfrm>
            <a:off x="5148064" y="1563638"/>
            <a:ext cx="3384944" cy="1845469"/>
            <a:chOff x="2392" y="1186"/>
            <a:chExt cx="2843" cy="1550"/>
          </a:xfrm>
        </p:grpSpPr>
        <p:sp>
          <p:nvSpPr>
            <p:cNvPr id="460806" name="Rectangle 6"/>
            <p:cNvSpPr>
              <a:spLocks noChangeArrowheads="1"/>
            </p:cNvSpPr>
            <p:nvPr/>
          </p:nvSpPr>
          <p:spPr bwMode="auto">
            <a:xfrm>
              <a:off x="2392" y="1316"/>
              <a:ext cx="334" cy="271"/>
            </a:xfrm>
            <a:prstGeom prst="rect">
              <a:avLst/>
            </a:prstGeom>
            <a:noFill/>
            <a:ln w="19050">
              <a:noFill/>
              <a:miter lim="800000"/>
              <a:tailEnd type="none" w="sm" len="sm"/>
            </a:ln>
            <a:effectLst/>
          </p:spPr>
          <p:txBody>
            <a:bodyPr wrap="none">
              <a:spAutoFit/>
            </a:bodyPr>
            <a:lstStyle/>
            <a:p>
              <a:pPr>
                <a:buFontTx/>
                <a:buNone/>
                <a:defRPr/>
              </a:pPr>
              <a:r>
                <a:rPr kumimoji="1" lang="en-US" altLang="zh-CN" sz="1500" b="1" i="1" dirty="0">
                  <a:solidFill>
                    <a:srgbClr val="080CB8"/>
                  </a:solidFill>
                  <a:ea typeface="宋体" panose="02010600030101010101" pitchFamily="2" charset="-122"/>
                </a:rPr>
                <a:t>v</a:t>
              </a:r>
              <a:r>
                <a:rPr kumimoji="1" lang="en-US" altLang="zh-CN" sz="1500" b="1" baseline="-25000" dirty="0">
                  <a:solidFill>
                    <a:srgbClr val="080CB8"/>
                  </a:solidFill>
                  <a:ea typeface="宋体" panose="02010600030101010101" pitchFamily="2" charset="-122"/>
                </a:rPr>
                <a:t>i1</a:t>
              </a:r>
              <a:endParaRPr kumimoji="1" lang="en-US" altLang="zh-CN" sz="1500" b="1" baseline="-25000" noProof="1">
                <a:solidFill>
                  <a:srgbClr val="080CB8"/>
                </a:solidFill>
                <a:ea typeface="宋体" panose="02010600030101010101" pitchFamily="2" charset="-122"/>
              </a:endParaRPr>
            </a:p>
          </p:txBody>
        </p:sp>
        <p:sp>
          <p:nvSpPr>
            <p:cNvPr id="460807" name="Line 7"/>
            <p:cNvSpPr>
              <a:spLocks noChangeShapeType="1"/>
            </p:cNvSpPr>
            <p:nvPr/>
          </p:nvSpPr>
          <p:spPr bwMode="auto">
            <a:xfrm flipV="1">
              <a:off x="3404" y="2467"/>
              <a:ext cx="720" cy="0"/>
            </a:xfrm>
            <a:prstGeom prst="line">
              <a:avLst/>
            </a:prstGeom>
            <a:noFill/>
            <a:ln w="19050">
              <a:solidFill>
                <a:schemeClr val="tx1"/>
              </a:solidFill>
              <a:round/>
              <a:tailEnd type="oval" w="med" len="med"/>
            </a:ln>
            <a:effectLst/>
          </p:spPr>
          <p:txBody>
            <a:bodyPr/>
            <a:lstStyle/>
            <a:p>
              <a:pPr>
                <a:buFontTx/>
                <a:buNone/>
                <a:defRPr/>
              </a:pPr>
              <a:endParaRPr lang="zh-CN" altLang="en-US" sz="1500" b="1">
                <a:solidFill>
                  <a:srgbClr val="080CB8"/>
                </a:solidFill>
              </a:endParaRPr>
            </a:p>
          </p:txBody>
        </p:sp>
        <p:sp>
          <p:nvSpPr>
            <p:cNvPr id="460808" name="Rectangle 8"/>
            <p:cNvSpPr>
              <a:spLocks noChangeAspect="1" noChangeArrowheads="1"/>
            </p:cNvSpPr>
            <p:nvPr/>
          </p:nvSpPr>
          <p:spPr bwMode="auto">
            <a:xfrm rot="5400000">
              <a:off x="3849" y="2383"/>
              <a:ext cx="61" cy="173"/>
            </a:xfrm>
            <a:prstGeom prst="rect">
              <a:avLst/>
            </a:prstGeom>
            <a:solidFill>
              <a:schemeClr val="bg1"/>
            </a:solidFill>
            <a:ln w="19050">
              <a:solidFill>
                <a:schemeClr val="tx1"/>
              </a:solidFill>
              <a:miter lim="800000"/>
            </a:ln>
            <a:effectLst/>
          </p:spPr>
          <p:txBody>
            <a:bodyPr wrap="none" anchor="ctr"/>
            <a:lstStyle/>
            <a:p>
              <a:pPr>
                <a:buFontTx/>
                <a:buNone/>
                <a:defRPr/>
              </a:pPr>
              <a:endParaRPr lang="zh-CN" altLang="en-US" sz="1500" b="1">
                <a:solidFill>
                  <a:srgbClr val="080CB8"/>
                </a:solidFill>
              </a:endParaRPr>
            </a:p>
          </p:txBody>
        </p:sp>
        <p:sp>
          <p:nvSpPr>
            <p:cNvPr id="460809" name="Rectangle 9"/>
            <p:cNvSpPr>
              <a:spLocks noChangeArrowheads="1"/>
            </p:cNvSpPr>
            <p:nvPr/>
          </p:nvSpPr>
          <p:spPr bwMode="auto">
            <a:xfrm>
              <a:off x="2408" y="2344"/>
              <a:ext cx="334" cy="271"/>
            </a:xfrm>
            <a:prstGeom prst="rect">
              <a:avLst/>
            </a:prstGeom>
            <a:noFill/>
            <a:ln w="19050">
              <a:noFill/>
              <a:miter lim="800000"/>
              <a:tailEnd type="none" w="sm" len="sm"/>
            </a:ln>
            <a:effectLst/>
          </p:spPr>
          <p:txBody>
            <a:bodyPr wrap="none">
              <a:spAutoFit/>
            </a:bodyPr>
            <a:lstStyle/>
            <a:p>
              <a:pPr>
                <a:buFontTx/>
                <a:buNone/>
                <a:defRPr/>
              </a:pPr>
              <a:r>
                <a:rPr kumimoji="1" lang="en-US" altLang="zh-CN" sz="1500" b="1" i="1" dirty="0">
                  <a:solidFill>
                    <a:srgbClr val="080CB8"/>
                  </a:solidFill>
                  <a:ea typeface="宋体" panose="02010600030101010101" pitchFamily="2" charset="-122"/>
                </a:rPr>
                <a:t>v</a:t>
              </a:r>
              <a:r>
                <a:rPr kumimoji="1" lang="en-US" altLang="zh-CN" sz="1500" b="1" baseline="-25000" dirty="0">
                  <a:solidFill>
                    <a:srgbClr val="080CB8"/>
                  </a:solidFill>
                  <a:ea typeface="宋体" panose="02010600030101010101" pitchFamily="2" charset="-122"/>
                </a:rPr>
                <a:t>i2</a:t>
              </a:r>
              <a:endParaRPr kumimoji="1" lang="en-US" altLang="zh-CN" sz="1500" b="1" baseline="-25000" noProof="1">
                <a:solidFill>
                  <a:srgbClr val="080CB8"/>
                </a:solidFill>
                <a:ea typeface="宋体" panose="02010600030101010101" pitchFamily="2" charset="-122"/>
              </a:endParaRPr>
            </a:p>
          </p:txBody>
        </p:sp>
        <p:sp>
          <p:nvSpPr>
            <p:cNvPr id="460810" name="Text Box 10"/>
            <p:cNvSpPr txBox="1">
              <a:spLocks noChangeAspect="1" noChangeArrowheads="1"/>
            </p:cNvSpPr>
            <p:nvPr/>
          </p:nvSpPr>
          <p:spPr bwMode="auto">
            <a:xfrm>
              <a:off x="4847" y="1981"/>
              <a:ext cx="388" cy="271"/>
            </a:xfrm>
            <a:prstGeom prst="rect">
              <a:avLst/>
            </a:prstGeom>
            <a:noFill/>
            <a:ln w="19050">
              <a:noFill/>
              <a:miter lim="800000"/>
            </a:ln>
            <a:effectLst/>
          </p:spPr>
          <p:txBody>
            <a:bodyPr wrap="square">
              <a:spAutoFit/>
            </a:bodyPr>
            <a:lstStyle/>
            <a:p>
              <a:pPr>
                <a:spcBef>
                  <a:spcPct val="50000"/>
                </a:spcBef>
                <a:buFontTx/>
                <a:buNone/>
                <a:defRPr/>
              </a:pPr>
              <a:r>
                <a:rPr kumimoji="1" lang="en-US" altLang="zh-CN" sz="1500" b="1" i="1" dirty="0" err="1">
                  <a:solidFill>
                    <a:srgbClr val="080CB8"/>
                  </a:solidFill>
                  <a:ea typeface="宋体" panose="02010600030101010101" pitchFamily="2" charset="-122"/>
                </a:rPr>
                <a:t>v</a:t>
              </a:r>
              <a:r>
                <a:rPr kumimoji="1" lang="en-US" altLang="zh-CN" sz="1500" b="1" baseline="-25000" dirty="0" err="1">
                  <a:solidFill>
                    <a:srgbClr val="080CB8"/>
                  </a:solidFill>
                  <a:ea typeface="宋体" panose="02010600030101010101" pitchFamily="2" charset="-122"/>
                </a:rPr>
                <a:t>o</a:t>
              </a:r>
              <a:endParaRPr kumimoji="1" lang="en-US" altLang="zh-CN" sz="1500" b="1" dirty="0">
                <a:solidFill>
                  <a:srgbClr val="080CB8"/>
                </a:solidFill>
                <a:ea typeface="宋体" panose="02010600030101010101" pitchFamily="2" charset="-122"/>
              </a:endParaRPr>
            </a:p>
          </p:txBody>
        </p:sp>
        <p:sp>
          <p:nvSpPr>
            <p:cNvPr id="460811" name="Freeform 11"/>
            <p:cNvSpPr/>
            <p:nvPr/>
          </p:nvSpPr>
          <p:spPr bwMode="auto">
            <a:xfrm rot="-5400000">
              <a:off x="4003" y="2191"/>
              <a:ext cx="412" cy="165"/>
            </a:xfrm>
            <a:custGeom>
              <a:avLst/>
              <a:gdLst/>
              <a:ahLst/>
              <a:cxnLst>
                <a:cxn ang="0">
                  <a:pos x="0" y="0"/>
                </a:cxn>
                <a:cxn ang="0">
                  <a:pos x="240" y="0"/>
                </a:cxn>
                <a:cxn ang="0">
                  <a:pos x="240" y="192"/>
                </a:cxn>
              </a:cxnLst>
              <a:rect l="0" t="0" r="r" b="b"/>
              <a:pathLst>
                <a:path w="240" h="192">
                  <a:moveTo>
                    <a:pt x="0" y="0"/>
                  </a:moveTo>
                  <a:lnTo>
                    <a:pt x="240" y="0"/>
                  </a:lnTo>
                  <a:lnTo>
                    <a:pt x="240" y="192"/>
                  </a:lnTo>
                </a:path>
              </a:pathLst>
            </a:custGeom>
            <a:noFill/>
            <a:ln w="19050" cap="sq" cmpd="sng">
              <a:solidFill>
                <a:schemeClr val="tx1"/>
              </a:solidFill>
              <a:prstDash val="solid"/>
              <a:round/>
              <a:headEnd type="none" w="med" len="med"/>
              <a:tailEnd type="none" w="sm" len="sm"/>
            </a:ln>
            <a:effectLst/>
          </p:spPr>
          <p:txBody>
            <a:bodyPr wrap="none" anchor="ctr"/>
            <a:lstStyle/>
            <a:p>
              <a:pPr>
                <a:buFontTx/>
                <a:buNone/>
                <a:defRPr/>
              </a:pPr>
              <a:endParaRPr lang="zh-CN" altLang="en-US" sz="1500" b="1">
                <a:solidFill>
                  <a:srgbClr val="080CB8"/>
                </a:solidFill>
              </a:endParaRPr>
            </a:p>
          </p:txBody>
        </p:sp>
        <p:sp>
          <p:nvSpPr>
            <p:cNvPr id="460812" name="Line 12"/>
            <p:cNvSpPr>
              <a:spLocks noChangeAspect="1" noChangeShapeType="1"/>
            </p:cNvSpPr>
            <p:nvPr/>
          </p:nvSpPr>
          <p:spPr bwMode="auto">
            <a:xfrm>
              <a:off x="4558" y="2670"/>
              <a:ext cx="160" cy="0"/>
            </a:xfrm>
            <a:prstGeom prst="line">
              <a:avLst/>
            </a:prstGeom>
            <a:noFill/>
            <a:ln w="19050">
              <a:solidFill>
                <a:schemeClr val="tx1"/>
              </a:solidFill>
              <a:round/>
            </a:ln>
            <a:effectLst/>
          </p:spPr>
          <p:txBody>
            <a:bodyPr/>
            <a:lstStyle/>
            <a:p>
              <a:pPr>
                <a:buFontTx/>
                <a:buNone/>
                <a:defRPr/>
              </a:pPr>
              <a:endParaRPr lang="zh-CN" altLang="en-US" sz="1500" b="1">
                <a:solidFill>
                  <a:srgbClr val="080CB8"/>
                </a:solidFill>
              </a:endParaRPr>
            </a:p>
          </p:txBody>
        </p:sp>
        <p:sp>
          <p:nvSpPr>
            <p:cNvPr id="460813" name="AutoShape 13"/>
            <p:cNvSpPr>
              <a:spLocks noChangeAspect="1" noChangeArrowheads="1"/>
            </p:cNvSpPr>
            <p:nvPr/>
          </p:nvSpPr>
          <p:spPr bwMode="auto">
            <a:xfrm rot="5400000">
              <a:off x="4272" y="1755"/>
              <a:ext cx="408" cy="369"/>
            </a:xfrm>
            <a:prstGeom prst="triangle">
              <a:avLst>
                <a:gd name="adj" fmla="val 50000"/>
              </a:avLst>
            </a:prstGeom>
            <a:solidFill>
              <a:schemeClr val="bg1"/>
            </a:solidFill>
            <a:ln w="19050">
              <a:solidFill>
                <a:schemeClr val="tx1"/>
              </a:solidFill>
              <a:miter lim="800000"/>
            </a:ln>
            <a:effectLst/>
          </p:spPr>
          <p:txBody>
            <a:bodyPr wrap="none" anchor="ctr"/>
            <a:lstStyle/>
            <a:p>
              <a:pPr>
                <a:buFontTx/>
                <a:buNone/>
                <a:defRPr/>
              </a:pPr>
              <a:endParaRPr lang="zh-CN" altLang="en-US" sz="1500" b="1">
                <a:solidFill>
                  <a:srgbClr val="080CB8"/>
                </a:solidFill>
              </a:endParaRPr>
            </a:p>
          </p:txBody>
        </p:sp>
        <p:sp>
          <p:nvSpPr>
            <p:cNvPr id="460814" name="Rectangle 14"/>
            <p:cNvSpPr>
              <a:spLocks noChangeAspect="1" noChangeArrowheads="1"/>
            </p:cNvSpPr>
            <p:nvPr/>
          </p:nvSpPr>
          <p:spPr bwMode="auto">
            <a:xfrm>
              <a:off x="4223" y="1927"/>
              <a:ext cx="249" cy="271"/>
            </a:xfrm>
            <a:prstGeom prst="rect">
              <a:avLst/>
            </a:prstGeom>
            <a:noFill/>
            <a:ln w="19050">
              <a:noFill/>
              <a:miter lim="800000"/>
            </a:ln>
            <a:effectLst/>
          </p:spPr>
          <p:txBody>
            <a:bodyPr wrap="none">
              <a:spAutoFit/>
            </a:bodyPr>
            <a:lstStyle/>
            <a:p>
              <a:r>
                <a:rPr lang="en-US" altLang="zh-CN" sz="1500" b="1" noProof="1">
                  <a:solidFill>
                    <a:srgbClr val="080CB8"/>
                  </a:solidFill>
                  <a:cs typeface="+mn-ea"/>
                  <a:sym typeface="Symbol" panose="05050102010706020507" pitchFamily="18" charset="2"/>
                </a:rPr>
                <a:t>+</a:t>
              </a:r>
              <a:endParaRPr lang="en-US" altLang="zh-CN" sz="1500" b="1" noProof="1">
                <a:solidFill>
                  <a:srgbClr val="080CB8"/>
                </a:solidFill>
                <a:sym typeface="Symbol" panose="05050102010706020507" pitchFamily="18" charset="2"/>
              </a:endParaRPr>
            </a:p>
          </p:txBody>
        </p:sp>
        <p:sp>
          <p:nvSpPr>
            <p:cNvPr id="460815" name="Rectangle 15"/>
            <p:cNvSpPr>
              <a:spLocks noChangeAspect="1" noChangeArrowheads="1"/>
            </p:cNvSpPr>
            <p:nvPr/>
          </p:nvSpPr>
          <p:spPr bwMode="auto">
            <a:xfrm>
              <a:off x="4248" y="1720"/>
              <a:ext cx="209" cy="271"/>
            </a:xfrm>
            <a:prstGeom prst="rect">
              <a:avLst/>
            </a:prstGeom>
            <a:noFill/>
            <a:ln w="19050">
              <a:noFill/>
              <a:miter lim="800000"/>
            </a:ln>
            <a:effectLst/>
          </p:spPr>
          <p:txBody>
            <a:bodyPr wrap="none">
              <a:spAutoFit/>
            </a:bodyPr>
            <a:lstStyle/>
            <a:p>
              <a:pPr>
                <a:buFontTx/>
                <a:buNone/>
                <a:defRPr/>
              </a:pPr>
              <a:r>
                <a:rPr kumimoji="1" lang="en-US" altLang="zh-CN" sz="1500" b="1" dirty="0">
                  <a:solidFill>
                    <a:srgbClr val="080CB8"/>
                  </a:solidFill>
                  <a:sym typeface="Symbol" panose="05050102010706020507" pitchFamily="18" charset="2"/>
                </a:rPr>
                <a:t>-</a:t>
              </a:r>
            </a:p>
          </p:txBody>
        </p:sp>
        <p:sp>
          <p:nvSpPr>
            <p:cNvPr id="460816" name="Line 16"/>
            <p:cNvSpPr>
              <a:spLocks noChangeAspect="1" noChangeShapeType="1"/>
            </p:cNvSpPr>
            <p:nvPr/>
          </p:nvSpPr>
          <p:spPr bwMode="auto">
            <a:xfrm>
              <a:off x="4651" y="1942"/>
              <a:ext cx="313" cy="0"/>
            </a:xfrm>
            <a:prstGeom prst="line">
              <a:avLst/>
            </a:prstGeom>
            <a:noFill/>
            <a:ln w="19050">
              <a:solidFill>
                <a:schemeClr val="tx1"/>
              </a:solidFill>
              <a:round/>
              <a:tailEnd type="oval" w="med" len="med"/>
            </a:ln>
            <a:effectLst/>
          </p:spPr>
          <p:txBody>
            <a:bodyPr/>
            <a:lstStyle/>
            <a:p>
              <a:pPr>
                <a:buFontTx/>
                <a:buNone/>
                <a:defRPr/>
              </a:pPr>
              <a:endParaRPr lang="zh-CN" altLang="en-US" sz="1500" b="1">
                <a:solidFill>
                  <a:srgbClr val="080CB8"/>
                </a:solidFill>
              </a:endParaRPr>
            </a:p>
          </p:txBody>
        </p:sp>
        <p:sp>
          <p:nvSpPr>
            <p:cNvPr id="460817" name="Freeform 17"/>
            <p:cNvSpPr/>
            <p:nvPr/>
          </p:nvSpPr>
          <p:spPr bwMode="auto">
            <a:xfrm rot="10800000" flipH="1" flipV="1">
              <a:off x="3432" y="1463"/>
              <a:ext cx="1374" cy="473"/>
            </a:xfrm>
            <a:custGeom>
              <a:avLst/>
              <a:gdLst/>
              <a:ahLst/>
              <a:cxnLst>
                <a:cxn ang="0">
                  <a:pos x="0" y="0"/>
                </a:cxn>
                <a:cxn ang="0">
                  <a:pos x="240" y="0"/>
                </a:cxn>
                <a:cxn ang="0">
                  <a:pos x="240" y="192"/>
                </a:cxn>
              </a:cxnLst>
              <a:rect l="0" t="0" r="r" b="b"/>
              <a:pathLst>
                <a:path w="240" h="192">
                  <a:moveTo>
                    <a:pt x="0" y="0"/>
                  </a:moveTo>
                  <a:lnTo>
                    <a:pt x="240" y="0"/>
                  </a:lnTo>
                  <a:lnTo>
                    <a:pt x="240" y="192"/>
                  </a:lnTo>
                </a:path>
              </a:pathLst>
            </a:custGeom>
            <a:noFill/>
            <a:ln w="19050" cap="sq" cmpd="sng">
              <a:solidFill>
                <a:schemeClr val="tx1"/>
              </a:solidFill>
              <a:prstDash val="solid"/>
              <a:round/>
              <a:headEnd type="none" w="med" len="med"/>
              <a:tailEnd type="oval" w="med" len="med"/>
            </a:ln>
            <a:effectLst/>
          </p:spPr>
          <p:txBody>
            <a:bodyPr wrap="none" anchor="ctr"/>
            <a:lstStyle/>
            <a:p>
              <a:pPr>
                <a:buFontTx/>
                <a:buNone/>
                <a:defRPr/>
              </a:pPr>
              <a:endParaRPr lang="zh-CN" altLang="en-US" sz="1500" b="1">
                <a:solidFill>
                  <a:srgbClr val="080CB8"/>
                </a:solidFill>
              </a:endParaRPr>
            </a:p>
          </p:txBody>
        </p:sp>
        <p:sp>
          <p:nvSpPr>
            <p:cNvPr id="460818" name="Rectangle 18"/>
            <p:cNvSpPr>
              <a:spLocks noChangeAspect="1" noChangeArrowheads="1"/>
            </p:cNvSpPr>
            <p:nvPr/>
          </p:nvSpPr>
          <p:spPr bwMode="auto">
            <a:xfrm rot="5400000">
              <a:off x="3828" y="1375"/>
              <a:ext cx="61" cy="173"/>
            </a:xfrm>
            <a:prstGeom prst="rect">
              <a:avLst/>
            </a:prstGeom>
            <a:solidFill>
              <a:schemeClr val="bg1"/>
            </a:solidFill>
            <a:ln w="19050">
              <a:solidFill>
                <a:schemeClr val="tx1"/>
              </a:solidFill>
              <a:miter lim="800000"/>
            </a:ln>
            <a:effectLst/>
          </p:spPr>
          <p:txBody>
            <a:bodyPr wrap="none" anchor="ctr"/>
            <a:lstStyle/>
            <a:p>
              <a:pPr>
                <a:buFontTx/>
                <a:buNone/>
                <a:defRPr/>
              </a:pPr>
              <a:endParaRPr lang="zh-CN" altLang="en-US" sz="1500" b="1">
                <a:solidFill>
                  <a:srgbClr val="080CB8"/>
                </a:solidFill>
              </a:endParaRPr>
            </a:p>
          </p:txBody>
        </p:sp>
        <p:sp>
          <p:nvSpPr>
            <p:cNvPr id="460819" name="Rectangle 19"/>
            <p:cNvSpPr>
              <a:spLocks noChangeAspect="1" noChangeArrowheads="1"/>
            </p:cNvSpPr>
            <p:nvPr/>
          </p:nvSpPr>
          <p:spPr bwMode="auto">
            <a:xfrm rot="5400000">
              <a:off x="4348" y="1378"/>
              <a:ext cx="61" cy="173"/>
            </a:xfrm>
            <a:prstGeom prst="rect">
              <a:avLst/>
            </a:prstGeom>
            <a:solidFill>
              <a:schemeClr val="bg1"/>
            </a:solidFill>
            <a:ln w="19050">
              <a:solidFill>
                <a:schemeClr val="tx1"/>
              </a:solidFill>
              <a:miter lim="800000"/>
            </a:ln>
            <a:effectLst/>
          </p:spPr>
          <p:txBody>
            <a:bodyPr wrap="none" anchor="ctr"/>
            <a:lstStyle/>
            <a:p>
              <a:pPr>
                <a:buFontTx/>
                <a:buNone/>
                <a:defRPr/>
              </a:pPr>
              <a:endParaRPr lang="zh-CN" altLang="en-US" sz="1500" b="1">
                <a:solidFill>
                  <a:srgbClr val="080CB8"/>
                </a:solidFill>
              </a:endParaRPr>
            </a:p>
          </p:txBody>
        </p:sp>
        <p:sp>
          <p:nvSpPr>
            <p:cNvPr id="460820" name="Rectangle 20"/>
            <p:cNvSpPr>
              <a:spLocks noChangeArrowheads="1"/>
            </p:cNvSpPr>
            <p:nvPr/>
          </p:nvSpPr>
          <p:spPr bwMode="auto">
            <a:xfrm>
              <a:off x="3713" y="1195"/>
              <a:ext cx="331" cy="271"/>
            </a:xfrm>
            <a:prstGeom prst="rect">
              <a:avLst/>
            </a:prstGeom>
            <a:noFill/>
            <a:ln w="19050">
              <a:noFill/>
              <a:miter lim="800000"/>
              <a:tailEnd type="none" w="sm" len="sm"/>
            </a:ln>
            <a:effectLst/>
          </p:spPr>
          <p:txBody>
            <a:bodyPr wrap="none">
              <a:spAutoFit/>
            </a:bodyPr>
            <a:lstStyle/>
            <a:p>
              <a:pPr>
                <a:buFontTx/>
                <a:buNone/>
                <a:defRPr/>
              </a:pPr>
              <a:r>
                <a:rPr kumimoji="1" lang="en-US" altLang="zh-CN" sz="1500" b="1" i="1" dirty="0">
                  <a:solidFill>
                    <a:srgbClr val="080CB8"/>
                  </a:solidFill>
                </a:rPr>
                <a:t>R</a:t>
              </a:r>
              <a:r>
                <a:rPr kumimoji="1" lang="en-US" altLang="zh-CN" sz="1500" b="1" baseline="-25000" dirty="0">
                  <a:solidFill>
                    <a:srgbClr val="080CB8"/>
                  </a:solidFill>
                </a:rPr>
                <a:t>3</a:t>
              </a:r>
            </a:p>
          </p:txBody>
        </p:sp>
        <p:sp>
          <p:nvSpPr>
            <p:cNvPr id="460821" name="Rectangle 21"/>
            <p:cNvSpPr>
              <a:spLocks noChangeArrowheads="1"/>
            </p:cNvSpPr>
            <p:nvPr/>
          </p:nvSpPr>
          <p:spPr bwMode="auto">
            <a:xfrm>
              <a:off x="4227" y="1186"/>
              <a:ext cx="331" cy="271"/>
            </a:xfrm>
            <a:prstGeom prst="rect">
              <a:avLst/>
            </a:prstGeom>
            <a:noFill/>
            <a:ln w="19050">
              <a:noFill/>
              <a:miter lim="800000"/>
              <a:tailEnd type="none" w="sm" len="sm"/>
            </a:ln>
            <a:effectLst/>
          </p:spPr>
          <p:txBody>
            <a:bodyPr wrap="none">
              <a:spAutoFit/>
            </a:bodyPr>
            <a:lstStyle/>
            <a:p>
              <a:pPr>
                <a:buFontTx/>
                <a:buNone/>
                <a:defRPr/>
              </a:pPr>
              <a:r>
                <a:rPr kumimoji="1" lang="en-US" altLang="zh-CN" sz="1500" b="1" i="1" dirty="0">
                  <a:solidFill>
                    <a:srgbClr val="080CB8"/>
                  </a:solidFill>
                </a:rPr>
                <a:t>R</a:t>
              </a:r>
              <a:r>
                <a:rPr kumimoji="1" lang="en-US" altLang="zh-CN" sz="1500" b="1" baseline="-25000" dirty="0">
                  <a:solidFill>
                    <a:srgbClr val="080CB8"/>
                  </a:solidFill>
                </a:rPr>
                <a:t>4</a:t>
              </a:r>
            </a:p>
          </p:txBody>
        </p:sp>
        <p:sp>
          <p:nvSpPr>
            <p:cNvPr id="460822" name="Rectangle 22"/>
            <p:cNvSpPr>
              <a:spLocks noChangeArrowheads="1"/>
            </p:cNvSpPr>
            <p:nvPr/>
          </p:nvSpPr>
          <p:spPr bwMode="auto">
            <a:xfrm>
              <a:off x="4275" y="2462"/>
              <a:ext cx="331" cy="271"/>
            </a:xfrm>
            <a:prstGeom prst="rect">
              <a:avLst/>
            </a:prstGeom>
            <a:noFill/>
            <a:ln w="19050">
              <a:noFill/>
              <a:miter lim="800000"/>
              <a:tailEnd type="none" w="sm" len="sm"/>
            </a:ln>
            <a:effectLst/>
          </p:spPr>
          <p:txBody>
            <a:bodyPr wrap="none">
              <a:spAutoFit/>
            </a:bodyPr>
            <a:lstStyle/>
            <a:p>
              <a:pPr>
                <a:buFontTx/>
                <a:buNone/>
                <a:defRPr/>
              </a:pPr>
              <a:r>
                <a:rPr kumimoji="1" lang="en-US" altLang="zh-CN" sz="1500" b="1" i="1">
                  <a:solidFill>
                    <a:srgbClr val="080CB8"/>
                  </a:solidFill>
                </a:rPr>
                <a:t>R</a:t>
              </a:r>
              <a:r>
                <a:rPr kumimoji="1" lang="en-US" altLang="zh-CN" sz="1500" b="1" baseline="-25000">
                  <a:solidFill>
                    <a:srgbClr val="080CB8"/>
                  </a:solidFill>
                </a:rPr>
                <a:t>4</a:t>
              </a:r>
            </a:p>
          </p:txBody>
        </p:sp>
        <p:sp>
          <p:nvSpPr>
            <p:cNvPr id="460823" name="Rectangle 23"/>
            <p:cNvSpPr>
              <a:spLocks noChangeArrowheads="1"/>
            </p:cNvSpPr>
            <p:nvPr/>
          </p:nvSpPr>
          <p:spPr bwMode="auto">
            <a:xfrm>
              <a:off x="3768" y="2465"/>
              <a:ext cx="331" cy="271"/>
            </a:xfrm>
            <a:prstGeom prst="rect">
              <a:avLst/>
            </a:prstGeom>
            <a:noFill/>
            <a:ln w="19050">
              <a:noFill/>
              <a:miter lim="800000"/>
              <a:tailEnd type="none" w="sm" len="sm"/>
            </a:ln>
            <a:effectLst/>
          </p:spPr>
          <p:txBody>
            <a:bodyPr wrap="none">
              <a:spAutoFit/>
            </a:bodyPr>
            <a:lstStyle/>
            <a:p>
              <a:pPr>
                <a:buFontTx/>
                <a:buNone/>
                <a:defRPr/>
              </a:pPr>
              <a:r>
                <a:rPr kumimoji="1" lang="en-US" altLang="zh-CN" sz="1500" b="1" i="1">
                  <a:solidFill>
                    <a:srgbClr val="080CB8"/>
                  </a:solidFill>
                </a:rPr>
                <a:t>R</a:t>
              </a:r>
              <a:r>
                <a:rPr kumimoji="1" lang="en-US" altLang="zh-CN" sz="1500" b="1" baseline="-25000">
                  <a:solidFill>
                    <a:srgbClr val="080CB8"/>
                  </a:solidFill>
                </a:rPr>
                <a:t>3</a:t>
              </a:r>
            </a:p>
          </p:txBody>
        </p:sp>
        <p:sp>
          <p:nvSpPr>
            <p:cNvPr id="460824" name="Freeform 24"/>
            <p:cNvSpPr/>
            <p:nvPr/>
          </p:nvSpPr>
          <p:spPr bwMode="auto">
            <a:xfrm rot="5400000" flipV="1">
              <a:off x="4026" y="1559"/>
              <a:ext cx="363" cy="169"/>
            </a:xfrm>
            <a:custGeom>
              <a:avLst/>
              <a:gdLst/>
              <a:ahLst/>
              <a:cxnLst>
                <a:cxn ang="0">
                  <a:pos x="0" y="0"/>
                </a:cxn>
                <a:cxn ang="0">
                  <a:pos x="240" y="0"/>
                </a:cxn>
                <a:cxn ang="0">
                  <a:pos x="240" y="192"/>
                </a:cxn>
              </a:cxnLst>
              <a:rect l="0" t="0" r="r" b="b"/>
              <a:pathLst>
                <a:path w="240" h="192">
                  <a:moveTo>
                    <a:pt x="0" y="0"/>
                  </a:moveTo>
                  <a:lnTo>
                    <a:pt x="240" y="0"/>
                  </a:lnTo>
                  <a:lnTo>
                    <a:pt x="240" y="192"/>
                  </a:lnTo>
                </a:path>
              </a:pathLst>
            </a:custGeom>
            <a:noFill/>
            <a:ln w="19050" cap="sq" cmpd="sng">
              <a:solidFill>
                <a:schemeClr val="tx1"/>
              </a:solidFill>
              <a:prstDash val="solid"/>
              <a:round/>
              <a:headEnd type="oval" w="med" len="med"/>
              <a:tailEnd type="none" w="sm" len="sm"/>
            </a:ln>
            <a:effectLst/>
          </p:spPr>
          <p:txBody>
            <a:bodyPr wrap="none" anchor="ctr"/>
            <a:lstStyle/>
            <a:p>
              <a:pPr>
                <a:buFontTx/>
                <a:buNone/>
                <a:defRPr/>
              </a:pPr>
              <a:endParaRPr lang="zh-CN" altLang="en-US" sz="1500" b="1">
                <a:solidFill>
                  <a:srgbClr val="080CB8"/>
                </a:solidFill>
              </a:endParaRPr>
            </a:p>
          </p:txBody>
        </p:sp>
        <p:grpSp>
          <p:nvGrpSpPr>
            <p:cNvPr id="14359" name="Group 27"/>
            <p:cNvGrpSpPr>
              <a:grpSpLocks/>
            </p:cNvGrpSpPr>
            <p:nvPr/>
          </p:nvGrpSpPr>
          <p:grpSpPr bwMode="auto">
            <a:xfrm>
              <a:off x="2541" y="1231"/>
              <a:ext cx="878" cy="583"/>
              <a:chOff x="1549" y="1982"/>
              <a:chExt cx="878" cy="583"/>
            </a:xfrm>
          </p:grpSpPr>
          <p:sp>
            <p:nvSpPr>
              <p:cNvPr id="460828" name="Freeform 28"/>
              <p:cNvSpPr/>
              <p:nvPr/>
            </p:nvSpPr>
            <p:spPr bwMode="auto">
              <a:xfrm rot="-5400000">
                <a:off x="1848" y="2357"/>
                <a:ext cx="224" cy="191"/>
              </a:xfrm>
              <a:custGeom>
                <a:avLst/>
                <a:gdLst/>
                <a:ahLst/>
                <a:cxnLst>
                  <a:cxn ang="0">
                    <a:pos x="0" y="0"/>
                  </a:cxn>
                  <a:cxn ang="0">
                    <a:pos x="240" y="0"/>
                  </a:cxn>
                  <a:cxn ang="0">
                    <a:pos x="240" y="192"/>
                  </a:cxn>
                </a:cxnLst>
                <a:rect l="0" t="0" r="r" b="b"/>
                <a:pathLst>
                  <a:path w="240" h="192">
                    <a:moveTo>
                      <a:pt x="0" y="0"/>
                    </a:moveTo>
                    <a:lnTo>
                      <a:pt x="240" y="0"/>
                    </a:lnTo>
                    <a:lnTo>
                      <a:pt x="240" y="192"/>
                    </a:lnTo>
                  </a:path>
                </a:pathLst>
              </a:custGeom>
              <a:noFill/>
              <a:ln w="19050" cap="sq" cmpd="sng">
                <a:solidFill>
                  <a:schemeClr val="tx1"/>
                </a:solidFill>
                <a:prstDash val="solid"/>
                <a:round/>
                <a:headEnd type="none" w="sm" len="sm"/>
                <a:tailEnd type="none" w="sm" len="sm"/>
              </a:ln>
              <a:effectLst/>
            </p:spPr>
            <p:txBody>
              <a:bodyPr wrap="none" anchor="ctr"/>
              <a:lstStyle/>
              <a:p>
                <a:pPr>
                  <a:buFontTx/>
                  <a:buNone/>
                  <a:defRPr/>
                </a:pPr>
                <a:endParaRPr lang="zh-CN" altLang="en-US" sz="1500" b="1">
                  <a:solidFill>
                    <a:srgbClr val="080CB8"/>
                  </a:solidFill>
                </a:endParaRPr>
              </a:p>
            </p:txBody>
          </p:sp>
          <p:sp>
            <p:nvSpPr>
              <p:cNvPr id="460829" name="Line 29"/>
              <p:cNvSpPr>
                <a:spLocks noChangeShapeType="1"/>
              </p:cNvSpPr>
              <p:nvPr/>
            </p:nvSpPr>
            <p:spPr bwMode="auto">
              <a:xfrm>
                <a:off x="1549" y="2080"/>
                <a:ext cx="501" cy="0"/>
              </a:xfrm>
              <a:prstGeom prst="line">
                <a:avLst/>
              </a:prstGeom>
              <a:noFill/>
              <a:ln w="19050">
                <a:solidFill>
                  <a:schemeClr val="tx1"/>
                </a:solidFill>
                <a:round/>
                <a:headEnd type="oval" w="med" len="med"/>
              </a:ln>
              <a:effectLst/>
            </p:spPr>
            <p:txBody>
              <a:bodyPr/>
              <a:lstStyle/>
              <a:p>
                <a:pPr>
                  <a:buFontTx/>
                  <a:buNone/>
                  <a:defRPr/>
                </a:pPr>
                <a:endParaRPr lang="zh-CN" altLang="en-US" sz="1500" b="1">
                  <a:solidFill>
                    <a:srgbClr val="080CB8"/>
                  </a:solidFill>
                </a:endParaRPr>
              </a:p>
            </p:txBody>
          </p:sp>
          <p:sp>
            <p:nvSpPr>
              <p:cNvPr id="460830" name="AutoShape 30"/>
              <p:cNvSpPr>
                <a:spLocks noChangeAspect="1" noChangeArrowheads="1"/>
              </p:cNvSpPr>
              <p:nvPr/>
            </p:nvSpPr>
            <p:spPr bwMode="auto">
              <a:xfrm rot="5400000">
                <a:off x="2039" y="2032"/>
                <a:ext cx="408" cy="369"/>
              </a:xfrm>
              <a:prstGeom prst="triangle">
                <a:avLst>
                  <a:gd name="adj" fmla="val 50000"/>
                </a:avLst>
              </a:prstGeom>
              <a:solidFill>
                <a:schemeClr val="bg1"/>
              </a:solidFill>
              <a:ln w="19050">
                <a:solidFill>
                  <a:schemeClr val="tx1"/>
                </a:solidFill>
                <a:miter lim="800000"/>
              </a:ln>
              <a:effectLst/>
            </p:spPr>
            <p:txBody>
              <a:bodyPr wrap="none" anchor="ctr"/>
              <a:lstStyle/>
              <a:p>
                <a:pPr>
                  <a:buFontTx/>
                  <a:buNone/>
                  <a:defRPr/>
                </a:pPr>
                <a:endParaRPr lang="zh-CN" altLang="en-US" sz="1500" b="1">
                  <a:solidFill>
                    <a:srgbClr val="080CB8"/>
                  </a:solidFill>
                </a:endParaRPr>
              </a:p>
            </p:txBody>
          </p:sp>
          <p:sp>
            <p:nvSpPr>
              <p:cNvPr id="460831" name="Rectangle 31"/>
              <p:cNvSpPr>
                <a:spLocks noChangeAspect="1" noChangeArrowheads="1"/>
              </p:cNvSpPr>
              <p:nvPr/>
            </p:nvSpPr>
            <p:spPr bwMode="auto">
              <a:xfrm>
                <a:off x="1988" y="1982"/>
                <a:ext cx="249" cy="271"/>
              </a:xfrm>
              <a:prstGeom prst="rect">
                <a:avLst/>
              </a:prstGeom>
              <a:noFill/>
              <a:ln w="19050">
                <a:noFill/>
                <a:miter lim="800000"/>
              </a:ln>
              <a:effectLst/>
            </p:spPr>
            <p:txBody>
              <a:bodyPr wrap="none">
                <a:spAutoFit/>
              </a:bodyPr>
              <a:lstStyle/>
              <a:p>
                <a:r>
                  <a:rPr lang="en-US" altLang="zh-CN" sz="1500" b="1" noProof="1">
                    <a:solidFill>
                      <a:srgbClr val="080CB8"/>
                    </a:solidFill>
                    <a:cs typeface="+mn-ea"/>
                    <a:sym typeface="Symbol" panose="05050102010706020507" pitchFamily="18" charset="2"/>
                  </a:rPr>
                  <a:t>+</a:t>
                </a:r>
                <a:endParaRPr lang="en-US" altLang="zh-CN" sz="1500" b="1" noProof="1">
                  <a:solidFill>
                    <a:srgbClr val="080CB8"/>
                  </a:solidFill>
                  <a:sym typeface="Symbol" panose="05050102010706020507" pitchFamily="18" charset="2"/>
                </a:endParaRPr>
              </a:p>
            </p:txBody>
          </p:sp>
          <p:sp>
            <p:nvSpPr>
              <p:cNvPr id="460832" name="Rectangle 32"/>
              <p:cNvSpPr>
                <a:spLocks noChangeAspect="1" noChangeArrowheads="1"/>
              </p:cNvSpPr>
              <p:nvPr/>
            </p:nvSpPr>
            <p:spPr bwMode="auto">
              <a:xfrm>
                <a:off x="2009" y="2179"/>
                <a:ext cx="209" cy="271"/>
              </a:xfrm>
              <a:prstGeom prst="rect">
                <a:avLst/>
              </a:prstGeom>
              <a:noFill/>
              <a:ln w="19050">
                <a:noFill/>
                <a:miter lim="800000"/>
              </a:ln>
              <a:effectLst/>
            </p:spPr>
            <p:txBody>
              <a:bodyPr wrap="none">
                <a:spAutoFit/>
              </a:bodyPr>
              <a:lstStyle/>
              <a:p>
                <a:pPr>
                  <a:buFontTx/>
                  <a:buNone/>
                  <a:defRPr/>
                </a:pPr>
                <a:r>
                  <a:rPr kumimoji="1" lang="en-US" altLang="zh-CN" sz="1500" b="1" dirty="0">
                    <a:solidFill>
                      <a:srgbClr val="080CB8"/>
                    </a:solidFill>
                    <a:sym typeface="Symbol" panose="05050102010706020507" pitchFamily="18" charset="2"/>
                  </a:rPr>
                  <a:t>-</a:t>
                </a:r>
              </a:p>
            </p:txBody>
          </p:sp>
        </p:grpSp>
        <p:sp>
          <p:nvSpPr>
            <p:cNvPr id="460833" name="Line 33"/>
            <p:cNvSpPr>
              <a:spLocks noChangeShapeType="1"/>
            </p:cNvSpPr>
            <p:nvPr/>
          </p:nvSpPr>
          <p:spPr bwMode="auto">
            <a:xfrm rot="16200000" flipV="1">
              <a:off x="3105" y="1965"/>
              <a:ext cx="1004" cy="0"/>
            </a:xfrm>
            <a:prstGeom prst="line">
              <a:avLst/>
            </a:prstGeom>
            <a:noFill/>
            <a:ln w="19050">
              <a:solidFill>
                <a:schemeClr val="tx1"/>
              </a:solidFill>
              <a:round/>
              <a:headEnd type="oval" w="med" len="med"/>
              <a:tailEnd type="oval" w="med" len="med"/>
            </a:ln>
            <a:effectLst/>
          </p:spPr>
          <p:txBody>
            <a:bodyPr/>
            <a:lstStyle/>
            <a:p>
              <a:pPr>
                <a:buFontTx/>
                <a:buNone/>
                <a:defRPr/>
              </a:pPr>
              <a:endParaRPr lang="zh-CN" altLang="en-US" sz="1500" b="1">
                <a:solidFill>
                  <a:srgbClr val="080CB8"/>
                </a:solidFill>
              </a:endParaRPr>
            </a:p>
          </p:txBody>
        </p:sp>
        <p:sp>
          <p:nvSpPr>
            <p:cNvPr id="460835" name="Freeform 35"/>
            <p:cNvSpPr/>
            <p:nvPr/>
          </p:nvSpPr>
          <p:spPr bwMode="auto">
            <a:xfrm rot="5400000" flipV="1">
              <a:off x="2839" y="2131"/>
              <a:ext cx="231" cy="184"/>
            </a:xfrm>
            <a:custGeom>
              <a:avLst/>
              <a:gdLst/>
              <a:ahLst/>
              <a:cxnLst>
                <a:cxn ang="0">
                  <a:pos x="0" y="0"/>
                </a:cxn>
                <a:cxn ang="0">
                  <a:pos x="240" y="0"/>
                </a:cxn>
                <a:cxn ang="0">
                  <a:pos x="240" y="192"/>
                </a:cxn>
              </a:cxnLst>
              <a:rect l="0" t="0" r="r" b="b"/>
              <a:pathLst>
                <a:path w="240" h="192">
                  <a:moveTo>
                    <a:pt x="0" y="0"/>
                  </a:moveTo>
                  <a:lnTo>
                    <a:pt x="240" y="0"/>
                  </a:lnTo>
                  <a:lnTo>
                    <a:pt x="240" y="192"/>
                  </a:lnTo>
                </a:path>
              </a:pathLst>
            </a:custGeom>
            <a:noFill/>
            <a:ln w="19050" cap="sq" cmpd="sng">
              <a:solidFill>
                <a:schemeClr val="tx1"/>
              </a:solidFill>
              <a:prstDash val="solid"/>
              <a:round/>
              <a:headEnd type="none" w="sm" len="sm"/>
              <a:tailEnd type="none" w="sm" len="sm"/>
            </a:ln>
            <a:effectLst/>
          </p:spPr>
          <p:txBody>
            <a:bodyPr wrap="none" anchor="ctr"/>
            <a:lstStyle/>
            <a:p>
              <a:pPr>
                <a:buFontTx/>
                <a:buNone/>
                <a:defRPr/>
              </a:pPr>
              <a:endParaRPr lang="zh-CN" altLang="en-US" sz="1500" b="1">
                <a:solidFill>
                  <a:srgbClr val="080CB8"/>
                </a:solidFill>
              </a:endParaRPr>
            </a:p>
          </p:txBody>
        </p:sp>
        <p:sp>
          <p:nvSpPr>
            <p:cNvPr id="460836" name="Line 36"/>
            <p:cNvSpPr>
              <a:spLocks noChangeShapeType="1"/>
            </p:cNvSpPr>
            <p:nvPr/>
          </p:nvSpPr>
          <p:spPr bwMode="auto">
            <a:xfrm flipV="1">
              <a:off x="2541" y="2602"/>
              <a:ext cx="501" cy="0"/>
            </a:xfrm>
            <a:prstGeom prst="line">
              <a:avLst/>
            </a:prstGeom>
            <a:noFill/>
            <a:ln w="19050">
              <a:solidFill>
                <a:schemeClr val="tx1"/>
              </a:solidFill>
              <a:round/>
              <a:headEnd type="oval" w="med" len="med"/>
            </a:ln>
            <a:effectLst/>
          </p:spPr>
          <p:txBody>
            <a:bodyPr/>
            <a:lstStyle/>
            <a:p>
              <a:pPr>
                <a:buFontTx/>
                <a:buNone/>
                <a:defRPr/>
              </a:pPr>
              <a:endParaRPr lang="zh-CN" altLang="en-US" sz="1500" b="1">
                <a:solidFill>
                  <a:srgbClr val="080CB8"/>
                </a:solidFill>
              </a:endParaRPr>
            </a:p>
          </p:txBody>
        </p:sp>
        <p:sp>
          <p:nvSpPr>
            <p:cNvPr id="460837" name="AutoShape 37"/>
            <p:cNvSpPr>
              <a:spLocks noChangeAspect="1" noChangeArrowheads="1"/>
            </p:cNvSpPr>
            <p:nvPr/>
          </p:nvSpPr>
          <p:spPr bwMode="auto">
            <a:xfrm rot="16200000" flipV="1">
              <a:off x="3039" y="2288"/>
              <a:ext cx="408" cy="369"/>
            </a:xfrm>
            <a:prstGeom prst="triangle">
              <a:avLst>
                <a:gd name="adj" fmla="val 50000"/>
              </a:avLst>
            </a:prstGeom>
            <a:solidFill>
              <a:schemeClr val="bg1"/>
            </a:solidFill>
            <a:ln w="19050">
              <a:solidFill>
                <a:schemeClr val="tx1"/>
              </a:solidFill>
              <a:miter lim="800000"/>
            </a:ln>
            <a:effectLst/>
          </p:spPr>
          <p:txBody>
            <a:bodyPr wrap="none" anchor="ctr"/>
            <a:lstStyle/>
            <a:p>
              <a:pPr>
                <a:buFontTx/>
                <a:buNone/>
                <a:defRPr/>
              </a:pPr>
              <a:endParaRPr lang="zh-CN" altLang="en-US" sz="1500" b="1">
                <a:solidFill>
                  <a:srgbClr val="080CB8"/>
                </a:solidFill>
              </a:endParaRPr>
            </a:p>
          </p:txBody>
        </p:sp>
        <p:sp>
          <p:nvSpPr>
            <p:cNvPr id="460838" name="Rectangle 38"/>
            <p:cNvSpPr>
              <a:spLocks noChangeAspect="1" noChangeArrowheads="1"/>
            </p:cNvSpPr>
            <p:nvPr/>
          </p:nvSpPr>
          <p:spPr bwMode="auto">
            <a:xfrm flipV="1">
              <a:off x="2986" y="2396"/>
              <a:ext cx="249" cy="271"/>
            </a:xfrm>
            <a:prstGeom prst="rect">
              <a:avLst/>
            </a:prstGeom>
            <a:noFill/>
            <a:ln w="19050">
              <a:noFill/>
              <a:miter lim="800000"/>
            </a:ln>
            <a:effectLst/>
          </p:spPr>
          <p:txBody>
            <a:bodyPr wrap="none">
              <a:spAutoFit/>
            </a:bodyPr>
            <a:lstStyle/>
            <a:p>
              <a:r>
                <a:rPr lang="en-US" altLang="zh-CN" sz="1500" b="1" noProof="1">
                  <a:solidFill>
                    <a:srgbClr val="080CB8"/>
                  </a:solidFill>
                  <a:cs typeface="+mn-ea"/>
                  <a:sym typeface="Symbol" panose="05050102010706020507" pitchFamily="18" charset="2"/>
                </a:rPr>
                <a:t>+</a:t>
              </a:r>
              <a:endParaRPr lang="en-US" altLang="zh-CN" sz="1500" b="1" noProof="1">
                <a:solidFill>
                  <a:srgbClr val="080CB8"/>
                </a:solidFill>
                <a:sym typeface="Symbol" panose="05050102010706020507" pitchFamily="18" charset="2"/>
              </a:endParaRPr>
            </a:p>
          </p:txBody>
        </p:sp>
        <p:sp>
          <p:nvSpPr>
            <p:cNvPr id="460839" name="Rectangle 39"/>
            <p:cNvSpPr>
              <a:spLocks noChangeAspect="1" noChangeArrowheads="1"/>
            </p:cNvSpPr>
            <p:nvPr/>
          </p:nvSpPr>
          <p:spPr bwMode="auto">
            <a:xfrm flipV="1">
              <a:off x="3008" y="2266"/>
              <a:ext cx="209" cy="271"/>
            </a:xfrm>
            <a:prstGeom prst="rect">
              <a:avLst/>
            </a:prstGeom>
            <a:noFill/>
            <a:ln w="19050">
              <a:noFill/>
              <a:miter lim="800000"/>
            </a:ln>
            <a:effectLst/>
          </p:spPr>
          <p:txBody>
            <a:bodyPr wrap="none">
              <a:spAutoFit/>
            </a:bodyPr>
            <a:lstStyle/>
            <a:p>
              <a:pPr>
                <a:buFontTx/>
                <a:buNone/>
                <a:defRPr/>
              </a:pPr>
              <a:r>
                <a:rPr kumimoji="1" lang="en-US" altLang="zh-CN" sz="1500" b="1" dirty="0">
                  <a:solidFill>
                    <a:srgbClr val="080CB8"/>
                  </a:solidFill>
                  <a:sym typeface="Symbol" panose="05050102010706020507" pitchFamily="18" charset="2"/>
                </a:rPr>
                <a:t>-</a:t>
              </a:r>
            </a:p>
          </p:txBody>
        </p:sp>
        <p:sp>
          <p:nvSpPr>
            <p:cNvPr id="460840" name="Line 40"/>
            <p:cNvSpPr>
              <a:spLocks noChangeShapeType="1"/>
            </p:cNvSpPr>
            <p:nvPr/>
          </p:nvSpPr>
          <p:spPr bwMode="auto">
            <a:xfrm flipV="1">
              <a:off x="2861" y="1811"/>
              <a:ext cx="746" cy="0"/>
            </a:xfrm>
            <a:prstGeom prst="line">
              <a:avLst/>
            </a:prstGeom>
            <a:noFill/>
            <a:ln w="19050">
              <a:solidFill>
                <a:schemeClr val="tx1"/>
              </a:solidFill>
              <a:round/>
              <a:tailEnd type="oval" w="med" len="med"/>
            </a:ln>
            <a:effectLst/>
          </p:spPr>
          <p:txBody>
            <a:bodyPr/>
            <a:lstStyle/>
            <a:p>
              <a:pPr>
                <a:buFontTx/>
                <a:buNone/>
                <a:defRPr/>
              </a:pPr>
              <a:endParaRPr lang="zh-CN" altLang="en-US" sz="1500" b="1">
                <a:solidFill>
                  <a:srgbClr val="080CB8"/>
                </a:solidFill>
              </a:endParaRPr>
            </a:p>
          </p:txBody>
        </p:sp>
        <p:sp>
          <p:nvSpPr>
            <p:cNvPr id="460841" name="Freeform 41"/>
            <p:cNvSpPr/>
            <p:nvPr/>
          </p:nvSpPr>
          <p:spPr bwMode="auto">
            <a:xfrm>
              <a:off x="4158" y="2467"/>
              <a:ext cx="476" cy="201"/>
            </a:xfrm>
            <a:custGeom>
              <a:avLst/>
              <a:gdLst/>
              <a:ahLst/>
              <a:cxnLst>
                <a:cxn ang="0">
                  <a:pos x="0" y="0"/>
                </a:cxn>
                <a:cxn ang="0">
                  <a:pos x="240" y="0"/>
                </a:cxn>
                <a:cxn ang="0">
                  <a:pos x="240" y="192"/>
                </a:cxn>
              </a:cxnLst>
              <a:rect l="0" t="0" r="r" b="b"/>
              <a:pathLst>
                <a:path w="240" h="192">
                  <a:moveTo>
                    <a:pt x="0" y="0"/>
                  </a:moveTo>
                  <a:lnTo>
                    <a:pt x="240" y="0"/>
                  </a:lnTo>
                  <a:lnTo>
                    <a:pt x="240" y="192"/>
                  </a:lnTo>
                </a:path>
              </a:pathLst>
            </a:custGeom>
            <a:noFill/>
            <a:ln w="19050" cap="sq" cmpd="sng">
              <a:solidFill>
                <a:schemeClr val="tx1"/>
              </a:solidFill>
              <a:prstDash val="solid"/>
              <a:round/>
              <a:headEnd type="none" w="med" len="med"/>
              <a:tailEnd type="none" w="med" len="med"/>
            </a:ln>
            <a:effectLst/>
          </p:spPr>
          <p:txBody>
            <a:bodyPr wrap="none" anchor="ctr"/>
            <a:lstStyle/>
            <a:p>
              <a:pPr>
                <a:buFontTx/>
                <a:buNone/>
                <a:defRPr/>
              </a:pPr>
              <a:endParaRPr lang="zh-CN" altLang="en-US" sz="1500" b="1">
                <a:solidFill>
                  <a:srgbClr val="080CB8"/>
                </a:solidFill>
              </a:endParaRPr>
            </a:p>
          </p:txBody>
        </p:sp>
        <p:sp>
          <p:nvSpPr>
            <p:cNvPr id="460842" name="Rectangle 42"/>
            <p:cNvSpPr>
              <a:spLocks noChangeAspect="1" noChangeArrowheads="1"/>
            </p:cNvSpPr>
            <p:nvPr/>
          </p:nvSpPr>
          <p:spPr bwMode="auto">
            <a:xfrm rot="10800000">
              <a:off x="3580" y="1552"/>
              <a:ext cx="61" cy="173"/>
            </a:xfrm>
            <a:prstGeom prst="rect">
              <a:avLst/>
            </a:prstGeom>
            <a:solidFill>
              <a:schemeClr val="bg1"/>
            </a:solidFill>
            <a:ln w="19050">
              <a:solidFill>
                <a:schemeClr val="tx1"/>
              </a:solidFill>
              <a:miter lim="800000"/>
            </a:ln>
            <a:effectLst/>
          </p:spPr>
          <p:txBody>
            <a:bodyPr wrap="none" anchor="ctr"/>
            <a:lstStyle/>
            <a:p>
              <a:pPr>
                <a:buFontTx/>
                <a:buNone/>
                <a:defRPr/>
              </a:pPr>
              <a:endParaRPr lang="zh-CN" altLang="en-US" sz="1500" b="1">
                <a:solidFill>
                  <a:srgbClr val="080CB8"/>
                </a:solidFill>
              </a:endParaRPr>
            </a:p>
          </p:txBody>
        </p:sp>
        <p:sp>
          <p:nvSpPr>
            <p:cNvPr id="460843" name="Rectangle 43"/>
            <p:cNvSpPr>
              <a:spLocks noChangeAspect="1" noChangeArrowheads="1"/>
            </p:cNvSpPr>
            <p:nvPr/>
          </p:nvSpPr>
          <p:spPr bwMode="auto">
            <a:xfrm rot="10800000">
              <a:off x="3580" y="1876"/>
              <a:ext cx="61" cy="173"/>
            </a:xfrm>
            <a:prstGeom prst="rect">
              <a:avLst/>
            </a:prstGeom>
            <a:solidFill>
              <a:schemeClr val="bg1"/>
            </a:solidFill>
            <a:ln w="19050">
              <a:solidFill>
                <a:schemeClr val="tx1"/>
              </a:solidFill>
              <a:miter lim="800000"/>
            </a:ln>
            <a:effectLst/>
          </p:spPr>
          <p:txBody>
            <a:bodyPr wrap="none" anchor="ctr"/>
            <a:lstStyle/>
            <a:p>
              <a:pPr>
                <a:buFontTx/>
                <a:buNone/>
                <a:defRPr/>
              </a:pPr>
              <a:endParaRPr lang="zh-CN" altLang="en-US" sz="1500" b="1">
                <a:solidFill>
                  <a:srgbClr val="080CB8"/>
                </a:solidFill>
              </a:endParaRPr>
            </a:p>
          </p:txBody>
        </p:sp>
        <p:sp>
          <p:nvSpPr>
            <p:cNvPr id="460844" name="Rectangle 44"/>
            <p:cNvSpPr>
              <a:spLocks noChangeAspect="1" noChangeArrowheads="1"/>
            </p:cNvSpPr>
            <p:nvPr/>
          </p:nvSpPr>
          <p:spPr bwMode="auto">
            <a:xfrm rot="10800000">
              <a:off x="3580" y="2200"/>
              <a:ext cx="61" cy="173"/>
            </a:xfrm>
            <a:prstGeom prst="rect">
              <a:avLst/>
            </a:prstGeom>
            <a:solidFill>
              <a:schemeClr val="bg1"/>
            </a:solidFill>
            <a:ln w="19050">
              <a:solidFill>
                <a:schemeClr val="tx1"/>
              </a:solidFill>
              <a:miter lim="800000"/>
            </a:ln>
            <a:effectLst/>
          </p:spPr>
          <p:txBody>
            <a:bodyPr wrap="none" anchor="ctr"/>
            <a:lstStyle/>
            <a:p>
              <a:pPr>
                <a:buFontTx/>
                <a:buNone/>
                <a:defRPr/>
              </a:pPr>
              <a:endParaRPr lang="zh-CN" altLang="en-US" sz="1500" b="1">
                <a:solidFill>
                  <a:srgbClr val="080CB8"/>
                </a:solidFill>
              </a:endParaRPr>
            </a:p>
          </p:txBody>
        </p:sp>
        <p:sp>
          <p:nvSpPr>
            <p:cNvPr id="460845" name="Line 45"/>
            <p:cNvSpPr>
              <a:spLocks noChangeShapeType="1"/>
            </p:cNvSpPr>
            <p:nvPr/>
          </p:nvSpPr>
          <p:spPr bwMode="auto">
            <a:xfrm flipV="1">
              <a:off x="2853" y="2111"/>
              <a:ext cx="754" cy="0"/>
            </a:xfrm>
            <a:prstGeom prst="line">
              <a:avLst/>
            </a:prstGeom>
            <a:noFill/>
            <a:ln w="19050">
              <a:solidFill>
                <a:schemeClr val="tx1"/>
              </a:solidFill>
              <a:round/>
              <a:tailEnd type="oval" w="med" len="med"/>
            </a:ln>
            <a:effectLst/>
          </p:spPr>
          <p:txBody>
            <a:bodyPr/>
            <a:lstStyle/>
            <a:p>
              <a:pPr>
                <a:buFontTx/>
                <a:buNone/>
                <a:defRPr/>
              </a:pPr>
              <a:endParaRPr lang="zh-CN" altLang="en-US" sz="1500" b="1">
                <a:solidFill>
                  <a:srgbClr val="080CB8"/>
                </a:solidFill>
              </a:endParaRPr>
            </a:p>
          </p:txBody>
        </p:sp>
        <p:sp>
          <p:nvSpPr>
            <p:cNvPr id="460846" name="Rectangle 46"/>
            <p:cNvSpPr>
              <a:spLocks noChangeAspect="1" noChangeArrowheads="1"/>
            </p:cNvSpPr>
            <p:nvPr/>
          </p:nvSpPr>
          <p:spPr bwMode="auto">
            <a:xfrm rot="16200000">
              <a:off x="4349" y="2384"/>
              <a:ext cx="61" cy="173"/>
            </a:xfrm>
            <a:prstGeom prst="rect">
              <a:avLst/>
            </a:prstGeom>
            <a:solidFill>
              <a:schemeClr val="bg1"/>
            </a:solidFill>
            <a:ln w="19050">
              <a:solidFill>
                <a:schemeClr val="tx1"/>
              </a:solidFill>
              <a:miter lim="800000"/>
            </a:ln>
            <a:effectLst/>
          </p:spPr>
          <p:txBody>
            <a:bodyPr wrap="none" anchor="ctr"/>
            <a:lstStyle/>
            <a:p>
              <a:pPr>
                <a:buFontTx/>
                <a:buNone/>
                <a:defRPr/>
              </a:pPr>
              <a:endParaRPr lang="zh-CN" altLang="en-US" sz="1500" b="1">
                <a:solidFill>
                  <a:srgbClr val="080CB8"/>
                </a:solidFill>
              </a:endParaRPr>
            </a:p>
          </p:txBody>
        </p:sp>
        <p:sp>
          <p:nvSpPr>
            <p:cNvPr id="460847" name="Rectangle 47"/>
            <p:cNvSpPr>
              <a:spLocks noChangeArrowheads="1"/>
            </p:cNvSpPr>
            <p:nvPr/>
          </p:nvSpPr>
          <p:spPr bwMode="auto">
            <a:xfrm>
              <a:off x="3583" y="1472"/>
              <a:ext cx="331" cy="271"/>
            </a:xfrm>
            <a:prstGeom prst="rect">
              <a:avLst/>
            </a:prstGeom>
            <a:noFill/>
            <a:ln w="19050">
              <a:noFill/>
              <a:miter lim="800000"/>
              <a:tailEnd type="none" w="sm" len="sm"/>
            </a:ln>
            <a:effectLst/>
          </p:spPr>
          <p:txBody>
            <a:bodyPr wrap="none">
              <a:spAutoFit/>
            </a:bodyPr>
            <a:lstStyle/>
            <a:p>
              <a:pPr>
                <a:buFontTx/>
                <a:buNone/>
                <a:defRPr/>
              </a:pPr>
              <a:r>
                <a:rPr kumimoji="1" lang="en-US" altLang="zh-CN" sz="1500" b="1" i="1">
                  <a:solidFill>
                    <a:srgbClr val="080CB8"/>
                  </a:solidFill>
                </a:rPr>
                <a:t>R</a:t>
              </a:r>
              <a:r>
                <a:rPr kumimoji="1" lang="en-US" altLang="zh-CN" sz="1500" b="1" baseline="-25000">
                  <a:solidFill>
                    <a:srgbClr val="080CB8"/>
                  </a:solidFill>
                </a:rPr>
                <a:t>2</a:t>
              </a:r>
            </a:p>
          </p:txBody>
        </p:sp>
        <p:sp>
          <p:nvSpPr>
            <p:cNvPr id="460848" name="Rectangle 48"/>
            <p:cNvSpPr>
              <a:spLocks noChangeArrowheads="1"/>
            </p:cNvSpPr>
            <p:nvPr/>
          </p:nvSpPr>
          <p:spPr bwMode="auto">
            <a:xfrm>
              <a:off x="3602" y="2214"/>
              <a:ext cx="331" cy="271"/>
            </a:xfrm>
            <a:prstGeom prst="rect">
              <a:avLst/>
            </a:prstGeom>
            <a:noFill/>
            <a:ln w="19050">
              <a:noFill/>
              <a:miter lim="800000"/>
              <a:tailEnd type="none" w="lg" len="lg"/>
            </a:ln>
            <a:effectLst/>
          </p:spPr>
          <p:txBody>
            <a:bodyPr wrap="none">
              <a:spAutoFit/>
            </a:bodyPr>
            <a:lstStyle/>
            <a:p>
              <a:pPr>
                <a:buFontTx/>
                <a:buNone/>
                <a:defRPr/>
              </a:pPr>
              <a:r>
                <a:rPr kumimoji="1" lang="en-US" altLang="zh-CN" sz="1500" b="1" i="1" dirty="0">
                  <a:solidFill>
                    <a:srgbClr val="080CB8"/>
                  </a:solidFill>
                </a:rPr>
                <a:t>R</a:t>
              </a:r>
              <a:r>
                <a:rPr kumimoji="1" lang="en-US" altLang="zh-CN" sz="1500" b="1" baseline="-25000" dirty="0">
                  <a:solidFill>
                    <a:srgbClr val="080CB8"/>
                  </a:solidFill>
                </a:rPr>
                <a:t>2</a:t>
              </a:r>
            </a:p>
          </p:txBody>
        </p:sp>
        <p:sp>
          <p:nvSpPr>
            <p:cNvPr id="460849" name="Rectangle 49"/>
            <p:cNvSpPr>
              <a:spLocks noChangeArrowheads="1"/>
            </p:cNvSpPr>
            <p:nvPr/>
          </p:nvSpPr>
          <p:spPr bwMode="auto">
            <a:xfrm>
              <a:off x="3624" y="1779"/>
              <a:ext cx="331" cy="271"/>
            </a:xfrm>
            <a:prstGeom prst="rect">
              <a:avLst/>
            </a:prstGeom>
            <a:noFill/>
            <a:ln w="19050">
              <a:noFill/>
              <a:miter lim="800000"/>
              <a:tailEnd type="none" w="sm" len="sm"/>
            </a:ln>
            <a:effectLst/>
          </p:spPr>
          <p:txBody>
            <a:bodyPr wrap="none">
              <a:spAutoFit/>
            </a:bodyPr>
            <a:lstStyle/>
            <a:p>
              <a:pPr>
                <a:buFontTx/>
                <a:buNone/>
                <a:defRPr/>
              </a:pPr>
              <a:r>
                <a:rPr kumimoji="1" lang="en-US" altLang="zh-CN" sz="1500" b="1" i="1" dirty="0">
                  <a:solidFill>
                    <a:srgbClr val="080CB8"/>
                  </a:solidFill>
                </a:rPr>
                <a:t>R</a:t>
              </a:r>
              <a:r>
                <a:rPr kumimoji="1" lang="en-US" altLang="zh-CN" sz="1500" b="1" baseline="-25000" dirty="0">
                  <a:solidFill>
                    <a:srgbClr val="080CB8"/>
                  </a:solidFill>
                </a:rPr>
                <a:t>1</a:t>
              </a:r>
            </a:p>
          </p:txBody>
        </p:sp>
        <p:sp>
          <p:nvSpPr>
            <p:cNvPr id="460850" name="Line 50"/>
            <p:cNvSpPr>
              <a:spLocks noChangeShapeType="1"/>
            </p:cNvSpPr>
            <p:nvPr/>
          </p:nvSpPr>
          <p:spPr bwMode="auto">
            <a:xfrm flipV="1">
              <a:off x="3520" y="1863"/>
              <a:ext cx="192" cy="193"/>
            </a:xfrm>
            <a:prstGeom prst="line">
              <a:avLst/>
            </a:prstGeom>
            <a:noFill/>
            <a:ln w="19050">
              <a:solidFill>
                <a:schemeClr val="tx1"/>
              </a:solidFill>
              <a:round/>
              <a:tailEnd type="triangle" w="med" len="med"/>
            </a:ln>
            <a:effectLst/>
          </p:spPr>
          <p:txBody>
            <a:bodyPr/>
            <a:lstStyle/>
            <a:p>
              <a:pPr>
                <a:buFontTx/>
                <a:buNone/>
                <a:defRPr/>
              </a:pPr>
              <a:endParaRPr lang="zh-CN" altLang="en-US" sz="1500" b="1">
                <a:solidFill>
                  <a:srgbClr val="080CB8"/>
                </a:solidFill>
              </a:endParaRPr>
            </a:p>
          </p:txBody>
        </p:sp>
      </p:grpSp>
      <p:graphicFrame>
        <p:nvGraphicFramePr>
          <p:cNvPr id="460852" name="Object 52"/>
          <p:cNvGraphicFramePr>
            <a:graphicFrameLocks noChangeAspect="1"/>
          </p:cNvGraphicFramePr>
          <p:nvPr>
            <p:extLst>
              <p:ext uri="{D42A27DB-BD31-4B8C-83A1-F6EECF244321}">
                <p14:modId xmlns:p14="http://schemas.microsoft.com/office/powerpoint/2010/main" val="406387519"/>
              </p:ext>
            </p:extLst>
          </p:nvPr>
        </p:nvGraphicFramePr>
        <p:xfrm>
          <a:off x="467544" y="1699965"/>
          <a:ext cx="4357688" cy="804862"/>
        </p:xfrm>
        <a:graphic>
          <a:graphicData uri="http://schemas.openxmlformats.org/presentationml/2006/ole">
            <mc:AlternateContent xmlns:mc="http://schemas.openxmlformats.org/markup-compatibility/2006">
              <mc:Choice xmlns:v="urn:schemas-microsoft-com:vml" Requires="v">
                <p:oleObj spid="_x0000_s142623" name="公式" r:id="rId3" imgW="2869920" imgH="520560" progId="Equation.3">
                  <p:embed/>
                </p:oleObj>
              </mc:Choice>
              <mc:Fallback>
                <p:oleObj name="公式" r:id="rId3" imgW="2869920" imgH="520560" progId="Equation.3">
                  <p:embed/>
                  <p:pic>
                    <p:nvPicPr>
                      <p:cNvPr id="460852" name="Object 52"/>
                      <p:cNvPicPr>
                        <a:picLocks noChangeAspect="1" noChangeArrowheads="1"/>
                      </p:cNvPicPr>
                      <p:nvPr/>
                    </p:nvPicPr>
                    <p:blipFill>
                      <a:blip r:embed="rId4"/>
                      <a:srcRect/>
                      <a:stretch>
                        <a:fillRect/>
                      </a:stretch>
                    </p:blipFill>
                    <p:spPr bwMode="auto">
                      <a:xfrm>
                        <a:off x="467544" y="1699965"/>
                        <a:ext cx="4357688" cy="804862"/>
                      </a:xfrm>
                      <a:prstGeom prst="rect">
                        <a:avLst/>
                      </a:prstGeom>
                      <a:noFill/>
                      <a:ln>
                        <a:noFill/>
                      </a:ln>
                    </p:spPr>
                  </p:pic>
                </p:oleObj>
              </mc:Fallback>
            </mc:AlternateContent>
          </a:graphicData>
        </a:graphic>
      </p:graphicFrame>
      <p:graphicFrame>
        <p:nvGraphicFramePr>
          <p:cNvPr id="460853" name="Object 53"/>
          <p:cNvGraphicFramePr>
            <a:graphicFrameLocks noChangeAspect="1"/>
          </p:cNvGraphicFramePr>
          <p:nvPr>
            <p:extLst>
              <p:ext uri="{D42A27DB-BD31-4B8C-83A1-F6EECF244321}">
                <p14:modId xmlns:p14="http://schemas.microsoft.com/office/powerpoint/2010/main" val="1885854707"/>
              </p:ext>
            </p:extLst>
          </p:nvPr>
        </p:nvGraphicFramePr>
        <p:xfrm>
          <a:off x="971600" y="2957045"/>
          <a:ext cx="2001837" cy="769938"/>
        </p:xfrm>
        <a:graphic>
          <a:graphicData uri="http://schemas.openxmlformats.org/presentationml/2006/ole">
            <mc:AlternateContent xmlns:mc="http://schemas.openxmlformats.org/markup-compatibility/2006">
              <mc:Choice xmlns:v="urn:schemas-microsoft-com:vml" Requires="v">
                <p:oleObj spid="_x0000_s142624" name="公式" r:id="rId5" imgW="1396800" imgH="520560" progId="Equation.3">
                  <p:embed/>
                </p:oleObj>
              </mc:Choice>
              <mc:Fallback>
                <p:oleObj name="公式" r:id="rId5" imgW="1396800" imgH="520560" progId="Equation.3">
                  <p:embed/>
                  <p:pic>
                    <p:nvPicPr>
                      <p:cNvPr id="460853" name="Object 53"/>
                      <p:cNvPicPr>
                        <a:picLocks noChangeAspect="1" noChangeArrowheads="1"/>
                      </p:cNvPicPr>
                      <p:nvPr/>
                    </p:nvPicPr>
                    <p:blipFill>
                      <a:blip r:embed="rId6"/>
                      <a:srcRect/>
                      <a:stretch>
                        <a:fillRect/>
                      </a:stretch>
                    </p:blipFill>
                    <p:spPr bwMode="auto">
                      <a:xfrm>
                        <a:off x="971600" y="2957045"/>
                        <a:ext cx="200183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0856" name="Object 56"/>
          <p:cNvGraphicFramePr>
            <a:graphicFrameLocks noChangeAspect="1"/>
          </p:cNvGraphicFramePr>
          <p:nvPr>
            <p:extLst>
              <p:ext uri="{D42A27DB-BD31-4B8C-83A1-F6EECF244321}">
                <p14:modId xmlns:p14="http://schemas.microsoft.com/office/powerpoint/2010/main" val="2977940113"/>
              </p:ext>
            </p:extLst>
          </p:nvPr>
        </p:nvGraphicFramePr>
        <p:xfrm>
          <a:off x="846138" y="4010248"/>
          <a:ext cx="4799012" cy="793750"/>
        </p:xfrm>
        <a:graphic>
          <a:graphicData uri="http://schemas.openxmlformats.org/presentationml/2006/ole">
            <mc:AlternateContent xmlns:mc="http://schemas.openxmlformats.org/markup-compatibility/2006">
              <mc:Choice xmlns:v="urn:schemas-microsoft-com:vml" Requires="v">
                <p:oleObj spid="_x0000_s142625" name="公式" r:id="rId7" imgW="3390840" imgH="533160" progId="Equation.3">
                  <p:embed/>
                </p:oleObj>
              </mc:Choice>
              <mc:Fallback>
                <p:oleObj name="公式" r:id="rId7" imgW="3390840" imgH="533160" progId="Equation.3">
                  <p:embed/>
                  <p:pic>
                    <p:nvPicPr>
                      <p:cNvPr id="460856" name="Object 56"/>
                      <p:cNvPicPr>
                        <a:picLocks noChangeAspect="1" noChangeArrowheads="1"/>
                      </p:cNvPicPr>
                      <p:nvPr/>
                    </p:nvPicPr>
                    <p:blipFill>
                      <a:blip r:embed="rId8"/>
                      <a:srcRect/>
                      <a:stretch>
                        <a:fillRect/>
                      </a:stretch>
                    </p:blipFill>
                    <p:spPr bwMode="auto">
                      <a:xfrm>
                        <a:off x="846138" y="4010248"/>
                        <a:ext cx="4799012"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542047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60852"/>
                                        </p:tgtEl>
                                        <p:attrNameLst>
                                          <p:attrName>style.visibility</p:attrName>
                                        </p:attrNameLst>
                                      </p:cBhvr>
                                      <p:to>
                                        <p:strVal val="visible"/>
                                      </p:to>
                                    </p:set>
                                    <p:animEffect transition="in" filter="wipe(left)">
                                      <p:cBhvr>
                                        <p:cTn id="7" dur="500"/>
                                        <p:tgtEl>
                                          <p:spTgt spid="4608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60853"/>
                                        </p:tgtEl>
                                        <p:attrNameLst>
                                          <p:attrName>style.visibility</p:attrName>
                                        </p:attrNameLst>
                                      </p:cBhvr>
                                      <p:to>
                                        <p:strVal val="visible"/>
                                      </p:to>
                                    </p:set>
                                    <p:animEffect transition="in" filter="wipe(left)">
                                      <p:cBhvr>
                                        <p:cTn id="12" dur="500"/>
                                        <p:tgtEl>
                                          <p:spTgt spid="4608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60856"/>
                                        </p:tgtEl>
                                        <p:attrNameLst>
                                          <p:attrName>style.visibility</p:attrName>
                                        </p:attrNameLst>
                                      </p:cBhvr>
                                      <p:to>
                                        <p:strVal val="visible"/>
                                      </p:to>
                                    </p:set>
                                    <p:animEffect transition="in" filter="wipe(left)">
                                      <p:cBhvr>
                                        <p:cTn id="17" dur="500"/>
                                        <p:tgtEl>
                                          <p:spTgt spid="460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67" name="Rectangle 51"/>
          <p:cNvSpPr>
            <a:spLocks noChangeArrowheads="1"/>
          </p:cNvSpPr>
          <p:nvPr/>
        </p:nvSpPr>
        <p:spPr bwMode="auto">
          <a:xfrm>
            <a:off x="683568" y="4146634"/>
            <a:ext cx="763284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a:spcBef>
                <a:spcPct val="25000"/>
              </a:spcBef>
            </a:pPr>
            <a:r>
              <a:rPr lang="zh-CN" altLang="en-US" sz="1800" dirty="0"/>
              <a:t>取 </a:t>
            </a:r>
            <a:r>
              <a:rPr lang="en-US" altLang="zh-CN" sz="1800" i="1" dirty="0" err="1"/>
              <a:t>R</a:t>
            </a:r>
            <a:r>
              <a:rPr lang="en-US" altLang="zh-CN" sz="1800" baseline="-25000" dirty="0" err="1"/>
              <a:t>f</a:t>
            </a:r>
            <a:r>
              <a:rPr lang="en-US" altLang="zh-CN" sz="1800" baseline="-25000" dirty="0"/>
              <a:t> </a:t>
            </a:r>
            <a:r>
              <a:rPr lang="en-US" altLang="zh-CN" sz="1800" dirty="0"/>
              <a:t>=</a:t>
            </a:r>
            <a:r>
              <a:rPr lang="en-US" altLang="zh-CN" sz="1800" i="1" dirty="0"/>
              <a:t>R</a:t>
            </a:r>
            <a:r>
              <a:rPr lang="en-US" altLang="zh-CN" sz="1800" baseline="-25000" dirty="0"/>
              <a:t>4</a:t>
            </a:r>
            <a:r>
              <a:rPr lang="en-US" altLang="zh-CN" sz="1800" dirty="0"/>
              <a:t>=100K </a:t>
            </a:r>
            <a:r>
              <a:rPr lang="en-US" altLang="zh-CN" sz="1800" dirty="0">
                <a:latin typeface="Symbol" panose="05050102010706020507" pitchFamily="18" charset="2"/>
              </a:rPr>
              <a:t>W  </a:t>
            </a:r>
            <a:r>
              <a:rPr lang="en-US" altLang="zh-CN" sz="2500" dirty="0">
                <a:solidFill>
                  <a:srgbClr val="FF0000"/>
                </a:solidFill>
              </a:rPr>
              <a:t>→</a:t>
            </a:r>
            <a:r>
              <a:rPr lang="en-US" altLang="zh-CN" sz="1800" dirty="0">
                <a:solidFill>
                  <a:srgbClr val="080CB8"/>
                </a:solidFill>
              </a:rPr>
              <a:t> </a:t>
            </a:r>
            <a:r>
              <a:rPr lang="en-US" altLang="zh-CN" sz="1800" dirty="0"/>
              <a:t> </a:t>
            </a:r>
            <a:r>
              <a:rPr lang="en-US" altLang="zh-CN" sz="1800" i="1" dirty="0"/>
              <a:t>R</a:t>
            </a:r>
            <a:r>
              <a:rPr lang="en-US" altLang="zh-CN" sz="1800" baseline="-25000" dirty="0"/>
              <a:t>1</a:t>
            </a:r>
            <a:r>
              <a:rPr lang="en-US" altLang="zh-CN" sz="1800" dirty="0"/>
              <a:t>=20K </a:t>
            </a:r>
            <a:r>
              <a:rPr lang="en-US" altLang="zh-CN" sz="1800" dirty="0">
                <a:latin typeface="Symbol" panose="05050102010706020507" pitchFamily="18" charset="2"/>
              </a:rPr>
              <a:t>W</a:t>
            </a:r>
            <a:r>
              <a:rPr lang="zh-CN" altLang="en-US" sz="1800" dirty="0">
                <a:latin typeface="楷体_GB2312" pitchFamily="49" charset="-122"/>
              </a:rPr>
              <a:t>、</a:t>
            </a:r>
            <a:r>
              <a:rPr lang="zh-CN" altLang="en-US" sz="1800" dirty="0"/>
              <a:t> </a:t>
            </a:r>
            <a:r>
              <a:rPr lang="en-US" altLang="zh-CN" sz="1800" i="1" dirty="0"/>
              <a:t>R</a:t>
            </a:r>
            <a:r>
              <a:rPr lang="en-US" altLang="zh-CN" sz="1800" baseline="-25000" dirty="0"/>
              <a:t>2 </a:t>
            </a:r>
            <a:r>
              <a:rPr lang="en-US" altLang="zh-CN" sz="1800" dirty="0"/>
              <a:t>=10K </a:t>
            </a:r>
            <a:r>
              <a:rPr lang="en-US" altLang="zh-CN" sz="1800" dirty="0">
                <a:latin typeface="Symbol" panose="05050102010706020507" pitchFamily="18" charset="2"/>
              </a:rPr>
              <a:t>W</a:t>
            </a:r>
            <a:r>
              <a:rPr lang="zh-CN" altLang="en-US" sz="1800" dirty="0">
                <a:latin typeface="楷体_GB2312" pitchFamily="49" charset="-122"/>
              </a:rPr>
              <a:t>、</a:t>
            </a:r>
            <a:r>
              <a:rPr lang="en-US" altLang="zh-CN" sz="1800" dirty="0"/>
              <a:t>C=10 </a:t>
            </a:r>
            <a:r>
              <a:rPr lang="en-US" altLang="zh-CN" sz="1800" dirty="0">
                <a:latin typeface="Symbol" panose="05050102010706020507" pitchFamily="18" charset="2"/>
              </a:rPr>
              <a:t>m</a:t>
            </a:r>
            <a:r>
              <a:rPr lang="en-US" altLang="zh-CN" sz="1800" dirty="0"/>
              <a:t>F</a:t>
            </a:r>
          </a:p>
        </p:txBody>
      </p:sp>
      <p:sp>
        <p:nvSpPr>
          <p:cNvPr id="15361" name="灯片编号占位符 3"/>
          <p:cNvSpPr>
            <a:spLocks noGrp="1" noChangeArrowheads="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1800" b="1">
                <a:solidFill>
                  <a:schemeClr val="tx1"/>
                </a:solidFill>
                <a:latin typeface="Times New Roman" panose="02020603050405020304" pitchFamily="18" charset="0"/>
                <a:ea typeface="楷体_GB2312" pitchFamily="49" charset="-122"/>
              </a:defRPr>
            </a:lvl1pPr>
            <a:lvl2pPr>
              <a:defRPr sz="1800" b="1">
                <a:solidFill>
                  <a:schemeClr val="tx1"/>
                </a:solidFill>
                <a:latin typeface="Times New Roman" panose="02020603050405020304" pitchFamily="18" charset="0"/>
                <a:ea typeface="楷体_GB2312" pitchFamily="49" charset="-122"/>
              </a:defRPr>
            </a:lvl2pPr>
            <a:lvl3pPr>
              <a:defRPr sz="1800" b="1">
                <a:solidFill>
                  <a:schemeClr val="tx1"/>
                </a:solidFill>
                <a:latin typeface="Times New Roman" panose="02020603050405020304" pitchFamily="18" charset="0"/>
                <a:ea typeface="楷体_GB2312" pitchFamily="49" charset="-122"/>
              </a:defRPr>
            </a:lvl3pPr>
            <a:lvl4pPr>
              <a:defRPr sz="1800" b="1">
                <a:solidFill>
                  <a:schemeClr val="tx1"/>
                </a:solidFill>
                <a:latin typeface="Times New Roman" panose="02020603050405020304" pitchFamily="18" charset="0"/>
                <a:ea typeface="楷体_GB2312" pitchFamily="49" charset="-122"/>
              </a:defRPr>
            </a:lvl4pPr>
            <a:lvl5pPr>
              <a:defRPr sz="1800" b="1">
                <a:solidFill>
                  <a:schemeClr val="tx1"/>
                </a:solidFill>
                <a:latin typeface="Times New Roman" panose="02020603050405020304" pitchFamily="18" charset="0"/>
                <a:ea typeface="楷体_GB2312" pitchFamily="49" charset="-122"/>
              </a:defRPr>
            </a:lvl5pPr>
            <a:lvl6pPr fontAlgn="base">
              <a:spcBef>
                <a:spcPct val="0"/>
              </a:spcBef>
              <a:spcAft>
                <a:spcPct val="0"/>
              </a:spcAft>
              <a:buFont typeface="Arial" panose="020B0604020202020204" pitchFamily="34" charset="0"/>
              <a:defRPr sz="1800" b="1">
                <a:solidFill>
                  <a:schemeClr val="tx1"/>
                </a:solidFill>
                <a:latin typeface="Times New Roman" panose="02020603050405020304" pitchFamily="18" charset="0"/>
                <a:ea typeface="楷体_GB2312" pitchFamily="49" charset="-122"/>
              </a:defRPr>
            </a:lvl6pPr>
            <a:lvl7pPr fontAlgn="base">
              <a:spcBef>
                <a:spcPct val="0"/>
              </a:spcBef>
              <a:spcAft>
                <a:spcPct val="0"/>
              </a:spcAft>
              <a:buFont typeface="Arial" panose="020B0604020202020204" pitchFamily="34" charset="0"/>
              <a:defRPr sz="1800" b="1">
                <a:solidFill>
                  <a:schemeClr val="tx1"/>
                </a:solidFill>
                <a:latin typeface="Times New Roman" panose="02020603050405020304" pitchFamily="18" charset="0"/>
                <a:ea typeface="楷体_GB2312" pitchFamily="49" charset="-122"/>
              </a:defRPr>
            </a:lvl7pPr>
            <a:lvl8pPr fontAlgn="base">
              <a:spcBef>
                <a:spcPct val="0"/>
              </a:spcBef>
              <a:spcAft>
                <a:spcPct val="0"/>
              </a:spcAft>
              <a:buFont typeface="Arial" panose="020B0604020202020204" pitchFamily="34" charset="0"/>
              <a:defRPr sz="1800" b="1">
                <a:solidFill>
                  <a:schemeClr val="tx1"/>
                </a:solidFill>
                <a:latin typeface="Times New Roman" panose="02020603050405020304" pitchFamily="18" charset="0"/>
                <a:ea typeface="楷体_GB2312" pitchFamily="49" charset="-122"/>
              </a:defRPr>
            </a:lvl8pPr>
            <a:lvl9pPr fontAlgn="base">
              <a:spcBef>
                <a:spcPct val="0"/>
              </a:spcBef>
              <a:spcAft>
                <a:spcPct val="0"/>
              </a:spcAft>
              <a:buFont typeface="Arial" panose="020B0604020202020204" pitchFamily="34" charset="0"/>
              <a:defRPr sz="1800" b="1">
                <a:solidFill>
                  <a:schemeClr val="tx1"/>
                </a:solidFill>
                <a:latin typeface="Times New Roman" panose="02020603050405020304" pitchFamily="18" charset="0"/>
                <a:ea typeface="楷体_GB2312" pitchFamily="49" charset="-122"/>
              </a:defRPr>
            </a:lvl9pPr>
          </a:lstStyle>
          <a:p>
            <a:fld id="{39C42FBF-2235-4F59-9CA4-0E167001A8EF}" type="slidenum">
              <a:rPr lang="en-US" altLang="zh-CN" sz="1050" b="0">
                <a:latin typeface="Arial" panose="020B0604020202020204" pitchFamily="34" charset="0"/>
                <a:ea typeface="宋体" panose="02010600030101010101" pitchFamily="2" charset="-122"/>
              </a:rPr>
              <a:pPr/>
              <a:t>84</a:t>
            </a:fld>
            <a:endParaRPr lang="en-US" altLang="zh-CN" sz="1050" b="0" dirty="0">
              <a:latin typeface="Arial" panose="020B0604020202020204" pitchFamily="34" charset="0"/>
              <a:ea typeface="宋体" panose="02010600030101010101" pitchFamily="2" charset="-122"/>
            </a:endParaRPr>
          </a:p>
        </p:txBody>
      </p:sp>
      <p:graphicFrame>
        <p:nvGraphicFramePr>
          <p:cNvPr id="470018" name="Object 2"/>
          <p:cNvGraphicFramePr>
            <a:graphicFrameLocks noChangeAspect="1"/>
          </p:cNvGraphicFramePr>
          <p:nvPr>
            <p:extLst>
              <p:ext uri="{D42A27DB-BD31-4B8C-83A1-F6EECF244321}">
                <p14:modId xmlns:p14="http://schemas.microsoft.com/office/powerpoint/2010/main" val="1613642877"/>
              </p:ext>
            </p:extLst>
          </p:nvPr>
        </p:nvGraphicFramePr>
        <p:xfrm>
          <a:off x="2339752" y="588963"/>
          <a:ext cx="2154238" cy="744537"/>
        </p:xfrm>
        <a:graphic>
          <a:graphicData uri="http://schemas.openxmlformats.org/presentationml/2006/ole">
            <mc:AlternateContent xmlns:mc="http://schemas.openxmlformats.org/markup-compatibility/2006">
              <mc:Choice xmlns:v="urn:schemas-microsoft-com:vml" Requires="v">
                <p:oleObj spid="_x0000_s143738" name="公式" r:id="rId3" imgW="1409400" imgH="469800" progId="Equation.3">
                  <p:embed/>
                </p:oleObj>
              </mc:Choice>
              <mc:Fallback>
                <p:oleObj name="公式" r:id="rId3" imgW="1409400" imgH="469800" progId="Equation.3">
                  <p:embed/>
                  <p:pic>
                    <p:nvPicPr>
                      <p:cNvPr id="470018" name="Object 2"/>
                      <p:cNvPicPr>
                        <a:picLocks noChangeAspect="1" noChangeArrowheads="1"/>
                      </p:cNvPicPr>
                      <p:nvPr/>
                    </p:nvPicPr>
                    <p:blipFill>
                      <a:blip r:embed="rId4"/>
                      <a:srcRect/>
                      <a:stretch>
                        <a:fillRect/>
                      </a:stretch>
                    </p:blipFill>
                    <p:spPr bwMode="auto">
                      <a:xfrm>
                        <a:off x="2339752" y="588963"/>
                        <a:ext cx="2154238"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0061" name="Object 45"/>
          <p:cNvGraphicFramePr>
            <a:graphicFrameLocks noChangeAspect="1"/>
          </p:cNvGraphicFramePr>
          <p:nvPr>
            <p:extLst>
              <p:ext uri="{D42A27DB-BD31-4B8C-83A1-F6EECF244321}">
                <p14:modId xmlns:p14="http://schemas.microsoft.com/office/powerpoint/2010/main" val="655146638"/>
              </p:ext>
            </p:extLst>
          </p:nvPr>
        </p:nvGraphicFramePr>
        <p:xfrm>
          <a:off x="1022350" y="1701800"/>
          <a:ext cx="2120900" cy="719138"/>
        </p:xfrm>
        <a:graphic>
          <a:graphicData uri="http://schemas.openxmlformats.org/presentationml/2006/ole">
            <mc:AlternateContent xmlns:mc="http://schemas.openxmlformats.org/markup-compatibility/2006">
              <mc:Choice xmlns:v="urn:schemas-microsoft-com:vml" Requires="v">
                <p:oleObj spid="_x0000_s143739" name="公式" r:id="rId5" imgW="1562040" imgH="520560" progId="Equation.3">
                  <p:embed/>
                </p:oleObj>
              </mc:Choice>
              <mc:Fallback>
                <p:oleObj name="公式" r:id="rId5" imgW="1562040" imgH="520560" progId="Equation.3">
                  <p:embed/>
                  <p:pic>
                    <p:nvPicPr>
                      <p:cNvPr id="470061" name="Object 45"/>
                      <p:cNvPicPr>
                        <a:picLocks noChangeAspect="1" noChangeArrowheads="1"/>
                      </p:cNvPicPr>
                      <p:nvPr/>
                    </p:nvPicPr>
                    <p:blipFill>
                      <a:blip r:embed="rId6"/>
                      <a:srcRect/>
                      <a:stretch>
                        <a:fillRect/>
                      </a:stretch>
                    </p:blipFill>
                    <p:spPr bwMode="auto">
                      <a:xfrm>
                        <a:off x="1022350" y="1701800"/>
                        <a:ext cx="21209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0062" name="Object 46"/>
          <p:cNvGraphicFramePr>
            <a:graphicFrameLocks noChangeAspect="1"/>
          </p:cNvGraphicFramePr>
          <p:nvPr>
            <p:extLst>
              <p:ext uri="{D42A27DB-BD31-4B8C-83A1-F6EECF244321}">
                <p14:modId xmlns:p14="http://schemas.microsoft.com/office/powerpoint/2010/main" val="3168585414"/>
              </p:ext>
            </p:extLst>
          </p:nvPr>
        </p:nvGraphicFramePr>
        <p:xfrm>
          <a:off x="947739" y="2330418"/>
          <a:ext cx="2112094" cy="820770"/>
        </p:xfrm>
        <a:graphic>
          <a:graphicData uri="http://schemas.openxmlformats.org/presentationml/2006/ole">
            <mc:AlternateContent xmlns:mc="http://schemas.openxmlformats.org/markup-compatibility/2006">
              <mc:Choice xmlns:v="urn:schemas-microsoft-com:vml" Requires="v">
                <p:oleObj spid="_x0000_s143740" name="公式" r:id="rId7" imgW="1396800" imgH="520560" progId="Equation.3">
                  <p:embed/>
                </p:oleObj>
              </mc:Choice>
              <mc:Fallback>
                <p:oleObj name="公式" r:id="rId7" imgW="1396800" imgH="520560" progId="Equation.3">
                  <p:embed/>
                  <p:pic>
                    <p:nvPicPr>
                      <p:cNvPr id="470062" name="Object 46"/>
                      <p:cNvPicPr>
                        <a:picLocks noChangeAspect="1" noChangeArrowheads="1"/>
                      </p:cNvPicPr>
                      <p:nvPr/>
                    </p:nvPicPr>
                    <p:blipFill>
                      <a:blip r:embed="rId8"/>
                      <a:srcRect/>
                      <a:stretch>
                        <a:fillRect/>
                      </a:stretch>
                    </p:blipFill>
                    <p:spPr bwMode="auto">
                      <a:xfrm>
                        <a:off x="947739" y="2330418"/>
                        <a:ext cx="2112094" cy="820770"/>
                      </a:xfrm>
                      <a:prstGeom prst="rect">
                        <a:avLst/>
                      </a:prstGeom>
                      <a:noFill/>
                      <a:ln>
                        <a:noFill/>
                      </a:ln>
                    </p:spPr>
                  </p:pic>
                </p:oleObj>
              </mc:Fallback>
            </mc:AlternateContent>
          </a:graphicData>
        </a:graphic>
      </p:graphicFrame>
      <p:sp>
        <p:nvSpPr>
          <p:cNvPr id="470063" name="AutoShape 47"/>
          <p:cNvSpPr/>
          <p:nvPr/>
        </p:nvSpPr>
        <p:spPr bwMode="auto">
          <a:xfrm>
            <a:off x="835251" y="1986559"/>
            <a:ext cx="95250" cy="734615"/>
          </a:xfrm>
          <a:prstGeom prst="leftBrace">
            <a:avLst>
              <a:gd name="adj1" fmla="val 69482"/>
              <a:gd name="adj2" fmla="val 50000"/>
            </a:avLst>
          </a:prstGeom>
          <a:noFill/>
          <a:ln w="28575">
            <a:solidFill>
              <a:schemeClr val="tx1"/>
            </a:solidFill>
            <a:round/>
            <a:tailEnd type="none" w="lg" len="lg"/>
          </a:ln>
          <a:effectLst/>
        </p:spPr>
        <p:txBody>
          <a:bodyPr wrap="none" anchor="ctr"/>
          <a:lstStyle/>
          <a:p>
            <a:pPr>
              <a:buFontTx/>
              <a:buNone/>
              <a:defRPr/>
            </a:pPr>
            <a:endParaRPr lang="zh-CN" altLang="en-US">
              <a:effectLst>
                <a:outerShdw blurRad="38100" dist="38100" dir="2700000" algn="tl">
                  <a:srgbClr val="000000">
                    <a:alpha val="43137"/>
                  </a:srgbClr>
                </a:outerShdw>
              </a:effectLst>
            </a:endParaRPr>
          </a:p>
        </p:txBody>
      </p:sp>
      <p:sp>
        <p:nvSpPr>
          <p:cNvPr id="470064" name="Text Box 48"/>
          <p:cNvSpPr txBox="1">
            <a:spLocks noChangeArrowheads="1"/>
          </p:cNvSpPr>
          <p:nvPr/>
        </p:nvSpPr>
        <p:spPr bwMode="auto">
          <a:xfrm>
            <a:off x="251520" y="685314"/>
            <a:ext cx="2232248" cy="446276"/>
          </a:xfrm>
          <a:prstGeom prst="rect">
            <a:avLst/>
          </a:prstGeom>
          <a:noFill/>
          <a:ln w="38100">
            <a:noFill/>
            <a:miter lim="800000"/>
          </a:ln>
          <a:effectLst/>
        </p:spPr>
        <p:txBody>
          <a:bodyPr wrap="square">
            <a:spAutoFit/>
          </a:bodyPr>
          <a:lstStyle/>
          <a:p>
            <a:pPr>
              <a:spcBef>
                <a:spcPct val="25000"/>
              </a:spcBef>
              <a:buFontTx/>
              <a:buNone/>
              <a:defRPr/>
            </a:pPr>
            <a:r>
              <a:rPr kumimoji="1" lang="zh-CN" altLang="en-US" sz="2300" b="1" dirty="0">
                <a:solidFill>
                  <a:srgbClr val="C00000"/>
                </a:solidFill>
                <a:latin typeface="+mn-ea"/>
                <a:ea typeface="+mn-ea"/>
              </a:rPr>
              <a:t>试题</a:t>
            </a:r>
            <a:r>
              <a:rPr kumimoji="1" lang="en-US" altLang="zh-CN" sz="2300" b="1" dirty="0">
                <a:solidFill>
                  <a:srgbClr val="C00000"/>
                </a:solidFill>
                <a:latin typeface="+mn-ea"/>
                <a:ea typeface="+mn-ea"/>
              </a:rPr>
              <a:t>: </a:t>
            </a:r>
            <a:r>
              <a:rPr kumimoji="1" lang="zh-CN" altLang="en-US" sz="2300" b="1" dirty="0">
                <a:latin typeface="+mn-ea"/>
                <a:ea typeface="+mn-ea"/>
              </a:rPr>
              <a:t>试模拟</a:t>
            </a:r>
          </a:p>
        </p:txBody>
      </p:sp>
      <p:sp>
        <p:nvSpPr>
          <p:cNvPr id="470065" name="Rectangle 49"/>
          <p:cNvSpPr>
            <a:spLocks noChangeArrowheads="1"/>
          </p:cNvSpPr>
          <p:nvPr/>
        </p:nvSpPr>
        <p:spPr bwMode="auto">
          <a:xfrm>
            <a:off x="829198" y="1322946"/>
            <a:ext cx="175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r>
              <a:rPr lang="zh-CN" altLang="en-US" sz="1800" dirty="0"/>
              <a:t>解</a:t>
            </a:r>
            <a:r>
              <a:rPr lang="en-US" altLang="zh-CN" sz="1800" dirty="0"/>
              <a:t>: </a:t>
            </a:r>
            <a:r>
              <a:rPr lang="zh-CN" altLang="en-US" sz="1800" dirty="0"/>
              <a:t>电路为</a:t>
            </a:r>
          </a:p>
        </p:txBody>
      </p:sp>
      <p:graphicFrame>
        <p:nvGraphicFramePr>
          <p:cNvPr id="470066" name="Object 50"/>
          <p:cNvGraphicFramePr>
            <a:graphicFrameLocks noChangeAspect="1"/>
          </p:cNvGraphicFramePr>
          <p:nvPr>
            <p:extLst>
              <p:ext uri="{D42A27DB-BD31-4B8C-83A1-F6EECF244321}">
                <p14:modId xmlns:p14="http://schemas.microsoft.com/office/powerpoint/2010/main" val="2418915810"/>
              </p:ext>
            </p:extLst>
          </p:nvPr>
        </p:nvGraphicFramePr>
        <p:xfrm>
          <a:off x="852488" y="3194121"/>
          <a:ext cx="3071440" cy="745781"/>
        </p:xfrm>
        <a:graphic>
          <a:graphicData uri="http://schemas.openxmlformats.org/presentationml/2006/ole">
            <mc:AlternateContent xmlns:mc="http://schemas.openxmlformats.org/markup-compatibility/2006">
              <mc:Choice xmlns:v="urn:schemas-microsoft-com:vml" Requires="v">
                <p:oleObj spid="_x0000_s143741" name="公式" r:id="rId9" imgW="2260440" imgH="520560" progId="Equation.3">
                  <p:embed/>
                </p:oleObj>
              </mc:Choice>
              <mc:Fallback>
                <p:oleObj name="公式" r:id="rId9" imgW="2260440" imgH="520560" progId="Equation.3">
                  <p:embed/>
                  <p:pic>
                    <p:nvPicPr>
                      <p:cNvPr id="470066" name="Object 50"/>
                      <p:cNvPicPr>
                        <a:picLocks noChangeAspect="1" noChangeArrowheads="1"/>
                      </p:cNvPicPr>
                      <p:nvPr/>
                    </p:nvPicPr>
                    <p:blipFill>
                      <a:blip r:embed="rId10"/>
                      <a:srcRect/>
                      <a:stretch>
                        <a:fillRect/>
                      </a:stretch>
                    </p:blipFill>
                    <p:spPr bwMode="auto">
                      <a:xfrm>
                        <a:off x="852488" y="3194121"/>
                        <a:ext cx="3071440" cy="745781"/>
                      </a:xfrm>
                      <a:prstGeom prst="rect">
                        <a:avLst/>
                      </a:prstGeom>
                      <a:noFill/>
                      <a:ln>
                        <a:noFill/>
                      </a:ln>
                    </p:spPr>
                  </p:pic>
                </p:oleObj>
              </mc:Fallback>
            </mc:AlternateContent>
          </a:graphicData>
        </a:graphic>
      </p:graphicFrame>
      <p:grpSp>
        <p:nvGrpSpPr>
          <p:cNvPr id="4" name="组合 3"/>
          <p:cNvGrpSpPr/>
          <p:nvPr/>
        </p:nvGrpSpPr>
        <p:grpSpPr>
          <a:xfrm>
            <a:off x="4932040" y="1131590"/>
            <a:ext cx="3621882" cy="1828800"/>
            <a:chOff x="4355976" y="1342162"/>
            <a:chExt cx="3621882" cy="1828800"/>
          </a:xfrm>
        </p:grpSpPr>
        <p:grpSp>
          <p:nvGrpSpPr>
            <p:cNvPr id="2" name="Group 3"/>
            <p:cNvGrpSpPr>
              <a:grpSpLocks/>
            </p:cNvGrpSpPr>
            <p:nvPr/>
          </p:nvGrpSpPr>
          <p:grpSpPr bwMode="auto">
            <a:xfrm>
              <a:off x="4355976" y="1342162"/>
              <a:ext cx="3621882" cy="1828800"/>
              <a:chOff x="2682" y="1216"/>
              <a:chExt cx="3042" cy="1536"/>
            </a:xfrm>
          </p:grpSpPr>
          <p:sp>
            <p:nvSpPr>
              <p:cNvPr id="470020" name="Line 4"/>
              <p:cNvSpPr>
                <a:spLocks noChangeAspect="1" noChangeShapeType="1"/>
              </p:cNvSpPr>
              <p:nvPr/>
            </p:nvSpPr>
            <p:spPr bwMode="auto">
              <a:xfrm>
                <a:off x="2807" y="1555"/>
                <a:ext cx="547" cy="0"/>
              </a:xfrm>
              <a:prstGeom prst="line">
                <a:avLst/>
              </a:prstGeom>
              <a:noFill/>
              <a:ln w="19050">
                <a:solidFill>
                  <a:schemeClr val="tx1"/>
                </a:solidFill>
                <a:round/>
                <a:headEnd type="oval" w="med" len="med"/>
                <a:tailEnd type="oval" w="med" len="med"/>
              </a:ln>
              <a:effectLst/>
            </p:spPr>
            <p:txBody>
              <a:bodyPr/>
              <a:lstStyle/>
              <a:p>
                <a:pPr>
                  <a:buFontTx/>
                  <a:buNone/>
                  <a:defRPr/>
                </a:pPr>
                <a:endParaRPr lang="zh-CN" altLang="en-US">
                  <a:solidFill>
                    <a:srgbClr val="080CB8"/>
                  </a:solidFill>
                </a:endParaRPr>
              </a:p>
            </p:txBody>
          </p:sp>
          <p:sp>
            <p:nvSpPr>
              <p:cNvPr id="470021" name="Rectangle 5"/>
              <p:cNvSpPr>
                <a:spLocks noChangeArrowheads="1"/>
              </p:cNvSpPr>
              <p:nvPr/>
            </p:nvSpPr>
            <p:spPr bwMode="auto">
              <a:xfrm>
                <a:off x="2682" y="1775"/>
                <a:ext cx="323" cy="310"/>
              </a:xfrm>
              <a:prstGeom prst="rect">
                <a:avLst/>
              </a:prstGeom>
              <a:noFill/>
              <a:ln w="19050">
                <a:noFill/>
                <a:miter lim="800000"/>
                <a:tailEnd type="none" w="sm" len="sm"/>
              </a:ln>
              <a:effectLst/>
            </p:spPr>
            <p:txBody>
              <a:bodyPr wrap="none">
                <a:spAutoFit/>
              </a:bodyPr>
              <a:lstStyle/>
              <a:p>
                <a:pPr>
                  <a:buFontTx/>
                  <a:buNone/>
                  <a:defRPr/>
                </a:pPr>
                <a:r>
                  <a:rPr kumimoji="1" lang="en-US" altLang="zh-CN" i="1">
                    <a:solidFill>
                      <a:srgbClr val="080CB8"/>
                    </a:solidFill>
                    <a:ea typeface="宋体" panose="02010600030101010101" pitchFamily="2" charset="-122"/>
                  </a:rPr>
                  <a:t>v</a:t>
                </a:r>
                <a:r>
                  <a:rPr kumimoji="1" lang="en-US" altLang="zh-CN" baseline="-25000">
                    <a:solidFill>
                      <a:srgbClr val="080CB8"/>
                    </a:solidFill>
                    <a:ea typeface="宋体" panose="02010600030101010101" pitchFamily="2" charset="-122"/>
                  </a:rPr>
                  <a:t>2</a:t>
                </a:r>
                <a:endParaRPr kumimoji="1" lang="en-US" altLang="zh-CN" baseline="-25000" noProof="1">
                  <a:solidFill>
                    <a:srgbClr val="080CB8"/>
                  </a:solidFill>
                  <a:ea typeface="宋体" panose="02010600030101010101" pitchFamily="2" charset="-122"/>
                </a:endParaRPr>
              </a:p>
            </p:txBody>
          </p:sp>
          <p:sp>
            <p:nvSpPr>
              <p:cNvPr id="470022" name="Line 6"/>
              <p:cNvSpPr>
                <a:spLocks noChangeShapeType="1"/>
              </p:cNvSpPr>
              <p:nvPr/>
            </p:nvSpPr>
            <p:spPr bwMode="auto">
              <a:xfrm flipV="1">
                <a:off x="3350" y="1830"/>
                <a:ext cx="208" cy="0"/>
              </a:xfrm>
              <a:prstGeom prst="line">
                <a:avLst/>
              </a:prstGeom>
              <a:noFill/>
              <a:ln w="19050">
                <a:solidFill>
                  <a:schemeClr val="tx1"/>
                </a:solidFill>
                <a:round/>
              </a:ln>
              <a:effectLst/>
            </p:spPr>
            <p:txBody>
              <a:bodyPr/>
              <a:lstStyle/>
              <a:p>
                <a:pPr>
                  <a:buFontTx/>
                  <a:buNone/>
                  <a:defRPr/>
                </a:pPr>
                <a:endParaRPr lang="zh-CN" altLang="en-US">
                  <a:solidFill>
                    <a:srgbClr val="080CB8"/>
                  </a:solidFill>
                </a:endParaRPr>
              </a:p>
            </p:txBody>
          </p:sp>
          <p:sp>
            <p:nvSpPr>
              <p:cNvPr id="470023" name="Freeform 7"/>
              <p:cNvSpPr/>
              <p:nvPr/>
            </p:nvSpPr>
            <p:spPr bwMode="auto">
              <a:xfrm rot="-5400000">
                <a:off x="3192" y="2249"/>
                <a:ext cx="529" cy="189"/>
              </a:xfrm>
              <a:custGeom>
                <a:avLst/>
                <a:gdLst/>
                <a:ahLst/>
                <a:cxnLst>
                  <a:cxn ang="0">
                    <a:pos x="0" y="0"/>
                  </a:cxn>
                  <a:cxn ang="0">
                    <a:pos x="240" y="0"/>
                  </a:cxn>
                  <a:cxn ang="0">
                    <a:pos x="240" y="192"/>
                  </a:cxn>
                </a:cxnLst>
                <a:rect l="0" t="0" r="r" b="b"/>
                <a:pathLst>
                  <a:path w="240" h="192">
                    <a:moveTo>
                      <a:pt x="0" y="0"/>
                    </a:moveTo>
                    <a:lnTo>
                      <a:pt x="240" y="0"/>
                    </a:lnTo>
                    <a:lnTo>
                      <a:pt x="240" y="192"/>
                    </a:lnTo>
                  </a:path>
                </a:pathLst>
              </a:custGeom>
              <a:noFill/>
              <a:ln w="19050" cap="sq" cmpd="sng">
                <a:solidFill>
                  <a:schemeClr val="tx1"/>
                </a:solidFill>
                <a:prstDash val="solid"/>
                <a:round/>
                <a:headEnd type="none" w="sm" len="sm"/>
                <a:tailEnd type="none" w="sm" len="sm"/>
              </a:ln>
              <a:effectLst/>
            </p:spPr>
            <p:txBody>
              <a:bodyPr wrap="none" anchor="ctr"/>
              <a:lstStyle/>
              <a:p>
                <a:pPr>
                  <a:buFontTx/>
                  <a:buNone/>
                  <a:defRPr/>
                </a:pPr>
                <a:endParaRPr lang="zh-CN" altLang="en-US">
                  <a:solidFill>
                    <a:srgbClr val="080CB8"/>
                  </a:solidFill>
                </a:endParaRPr>
              </a:p>
            </p:txBody>
          </p:sp>
          <p:sp>
            <p:nvSpPr>
              <p:cNvPr id="470024" name="Line 8"/>
              <p:cNvSpPr>
                <a:spLocks noChangeAspect="1" noChangeShapeType="1"/>
              </p:cNvSpPr>
              <p:nvPr/>
            </p:nvSpPr>
            <p:spPr bwMode="auto">
              <a:xfrm>
                <a:off x="3275" y="2627"/>
                <a:ext cx="160" cy="0"/>
              </a:xfrm>
              <a:prstGeom prst="line">
                <a:avLst/>
              </a:prstGeom>
              <a:noFill/>
              <a:ln w="19050">
                <a:solidFill>
                  <a:schemeClr val="tx1"/>
                </a:solidFill>
                <a:round/>
              </a:ln>
              <a:effectLst/>
            </p:spPr>
            <p:txBody>
              <a:bodyPr/>
              <a:lstStyle/>
              <a:p>
                <a:pPr>
                  <a:buFontTx/>
                  <a:buNone/>
                  <a:defRPr/>
                </a:pPr>
                <a:endParaRPr lang="zh-CN" altLang="en-US">
                  <a:solidFill>
                    <a:srgbClr val="080CB8"/>
                  </a:solidFill>
                </a:endParaRPr>
              </a:p>
            </p:txBody>
          </p:sp>
          <p:sp>
            <p:nvSpPr>
              <p:cNvPr id="470025" name="AutoShape 9"/>
              <p:cNvSpPr>
                <a:spLocks noChangeAspect="1" noChangeArrowheads="1"/>
              </p:cNvSpPr>
              <p:nvPr/>
            </p:nvSpPr>
            <p:spPr bwMode="auto">
              <a:xfrm rot="5400000">
                <a:off x="3527" y="1765"/>
                <a:ext cx="408" cy="369"/>
              </a:xfrm>
              <a:prstGeom prst="triangle">
                <a:avLst>
                  <a:gd name="adj" fmla="val 50000"/>
                </a:avLst>
              </a:prstGeom>
              <a:solidFill>
                <a:schemeClr val="bg1"/>
              </a:solidFill>
              <a:ln w="19050">
                <a:solidFill>
                  <a:schemeClr val="tx1"/>
                </a:solidFill>
                <a:miter lim="800000"/>
              </a:ln>
              <a:effectLst/>
            </p:spPr>
            <p:txBody>
              <a:bodyPr wrap="none" anchor="ctr"/>
              <a:lstStyle/>
              <a:p>
                <a:pPr>
                  <a:buFontTx/>
                  <a:buNone/>
                  <a:defRPr/>
                </a:pPr>
                <a:endParaRPr lang="zh-CN" altLang="en-US">
                  <a:solidFill>
                    <a:srgbClr val="080CB8"/>
                  </a:solidFill>
                </a:endParaRPr>
              </a:p>
            </p:txBody>
          </p:sp>
          <p:sp>
            <p:nvSpPr>
              <p:cNvPr id="470026" name="Rectangle 10"/>
              <p:cNvSpPr>
                <a:spLocks noChangeAspect="1" noChangeArrowheads="1"/>
              </p:cNvSpPr>
              <p:nvPr/>
            </p:nvSpPr>
            <p:spPr bwMode="auto">
              <a:xfrm>
                <a:off x="3512" y="1905"/>
                <a:ext cx="240" cy="252"/>
              </a:xfrm>
              <a:prstGeom prst="rect">
                <a:avLst/>
              </a:prstGeom>
              <a:noFill/>
              <a:ln w="19050">
                <a:noFill/>
                <a:miter lim="800000"/>
              </a:ln>
              <a:effectLst/>
            </p:spPr>
            <p:txBody>
              <a:bodyPr wrap="none">
                <a:spAutoFit/>
              </a:bodyPr>
              <a:lstStyle/>
              <a:p>
                <a:r>
                  <a:rPr lang="en-US" altLang="zh-CN" sz="1350" noProof="1">
                    <a:solidFill>
                      <a:srgbClr val="080CB8"/>
                    </a:solidFill>
                    <a:cs typeface="+mn-ea"/>
                    <a:sym typeface="Symbol" panose="05050102010706020507" pitchFamily="18" charset="2"/>
                  </a:rPr>
                  <a:t>+</a:t>
                </a:r>
                <a:endParaRPr lang="en-US" altLang="zh-CN" sz="1350" noProof="1">
                  <a:solidFill>
                    <a:srgbClr val="080CB8"/>
                  </a:solidFill>
                  <a:sym typeface="Symbol" panose="05050102010706020507" pitchFamily="18" charset="2"/>
                </a:endParaRPr>
              </a:p>
            </p:txBody>
          </p:sp>
          <p:sp>
            <p:nvSpPr>
              <p:cNvPr id="470027" name="Rectangle 11"/>
              <p:cNvSpPr>
                <a:spLocks noChangeAspect="1" noChangeArrowheads="1"/>
              </p:cNvSpPr>
              <p:nvPr/>
            </p:nvSpPr>
            <p:spPr bwMode="auto">
              <a:xfrm>
                <a:off x="3522" y="1757"/>
                <a:ext cx="217" cy="213"/>
              </a:xfrm>
              <a:prstGeom prst="rect">
                <a:avLst/>
              </a:prstGeom>
              <a:noFill/>
              <a:ln w="19050">
                <a:noFill/>
                <a:miter lim="800000"/>
              </a:ln>
              <a:effectLst/>
            </p:spPr>
            <p:txBody>
              <a:bodyPr wrap="none">
                <a:spAutoFit/>
              </a:bodyPr>
              <a:lstStyle/>
              <a:p>
                <a:pPr>
                  <a:buFontTx/>
                  <a:buNone/>
                  <a:defRPr/>
                </a:pPr>
                <a:r>
                  <a:rPr kumimoji="1" lang="en-US" altLang="zh-CN" sz="1050">
                    <a:solidFill>
                      <a:srgbClr val="080CB8"/>
                    </a:solidFill>
                    <a:sym typeface="Symbol" panose="05050102010706020507" pitchFamily="18" charset="2"/>
                  </a:rPr>
                  <a:t></a:t>
                </a:r>
              </a:p>
            </p:txBody>
          </p:sp>
          <p:sp>
            <p:nvSpPr>
              <p:cNvPr id="470028" name="Freeform 12"/>
              <p:cNvSpPr/>
              <p:nvPr/>
            </p:nvSpPr>
            <p:spPr bwMode="auto">
              <a:xfrm rot="10800000" flipV="1">
                <a:off x="3354" y="1554"/>
                <a:ext cx="687" cy="275"/>
              </a:xfrm>
              <a:custGeom>
                <a:avLst/>
                <a:gdLst/>
                <a:ahLst/>
                <a:cxnLst>
                  <a:cxn ang="0">
                    <a:pos x="0" y="0"/>
                  </a:cxn>
                  <a:cxn ang="0">
                    <a:pos x="240" y="0"/>
                  </a:cxn>
                  <a:cxn ang="0">
                    <a:pos x="240" y="192"/>
                  </a:cxn>
                </a:cxnLst>
                <a:rect l="0" t="0" r="r" b="b"/>
                <a:pathLst>
                  <a:path w="240" h="192">
                    <a:moveTo>
                      <a:pt x="0" y="0"/>
                    </a:moveTo>
                    <a:lnTo>
                      <a:pt x="240" y="0"/>
                    </a:lnTo>
                    <a:lnTo>
                      <a:pt x="240" y="192"/>
                    </a:lnTo>
                  </a:path>
                </a:pathLst>
              </a:custGeom>
              <a:noFill/>
              <a:ln w="19050" cap="sq" cmpd="sng">
                <a:solidFill>
                  <a:schemeClr val="tx1"/>
                </a:solidFill>
                <a:prstDash val="solid"/>
                <a:round/>
                <a:headEnd type="none" w="med" len="med"/>
                <a:tailEnd type="none" w="med" len="med"/>
              </a:ln>
              <a:effectLst/>
            </p:spPr>
            <p:txBody>
              <a:bodyPr wrap="none" anchor="ctr"/>
              <a:lstStyle/>
              <a:p>
                <a:pPr>
                  <a:buFontTx/>
                  <a:buNone/>
                  <a:defRPr/>
                </a:pPr>
                <a:endParaRPr lang="zh-CN" altLang="en-US">
                  <a:solidFill>
                    <a:srgbClr val="080CB8"/>
                  </a:solidFill>
                </a:endParaRPr>
              </a:p>
            </p:txBody>
          </p:sp>
          <p:sp>
            <p:nvSpPr>
              <p:cNvPr id="470029" name="Rectangle 13"/>
              <p:cNvSpPr>
                <a:spLocks noChangeAspect="1" noChangeArrowheads="1"/>
              </p:cNvSpPr>
              <p:nvPr/>
            </p:nvSpPr>
            <p:spPr bwMode="auto">
              <a:xfrm rot="5400000">
                <a:off x="3653" y="1468"/>
                <a:ext cx="61" cy="173"/>
              </a:xfrm>
              <a:prstGeom prst="rect">
                <a:avLst/>
              </a:prstGeom>
              <a:solidFill>
                <a:schemeClr val="bg1"/>
              </a:solidFill>
              <a:ln w="19050">
                <a:solidFill>
                  <a:schemeClr val="tx1"/>
                </a:solidFill>
                <a:miter lim="800000"/>
              </a:ln>
              <a:effectLst/>
            </p:spPr>
            <p:txBody>
              <a:bodyPr wrap="none" anchor="ctr"/>
              <a:lstStyle/>
              <a:p>
                <a:pPr>
                  <a:buFontTx/>
                  <a:buNone/>
                  <a:defRPr/>
                </a:pPr>
                <a:endParaRPr lang="zh-CN" altLang="en-US">
                  <a:solidFill>
                    <a:srgbClr val="080CB8"/>
                  </a:solidFill>
                </a:endParaRPr>
              </a:p>
            </p:txBody>
          </p:sp>
          <p:sp>
            <p:nvSpPr>
              <p:cNvPr id="470030" name="Line 14"/>
              <p:cNvSpPr>
                <a:spLocks noChangeShapeType="1"/>
              </p:cNvSpPr>
              <p:nvPr/>
            </p:nvSpPr>
            <p:spPr bwMode="auto">
              <a:xfrm>
                <a:off x="4041" y="1553"/>
                <a:ext cx="0" cy="402"/>
              </a:xfrm>
              <a:prstGeom prst="line">
                <a:avLst/>
              </a:prstGeom>
              <a:noFill/>
              <a:ln w="19050">
                <a:solidFill>
                  <a:schemeClr val="tx1"/>
                </a:solidFill>
                <a:round/>
                <a:tailEnd type="oval" w="med" len="med"/>
              </a:ln>
              <a:effectLst/>
            </p:spPr>
            <p:txBody>
              <a:bodyPr/>
              <a:lstStyle/>
              <a:p>
                <a:pPr>
                  <a:buFontTx/>
                  <a:buNone/>
                  <a:defRPr/>
                </a:pPr>
                <a:endParaRPr lang="zh-CN" altLang="en-US">
                  <a:solidFill>
                    <a:srgbClr val="080CB8"/>
                  </a:solidFill>
                </a:endParaRPr>
              </a:p>
            </p:txBody>
          </p:sp>
          <p:sp>
            <p:nvSpPr>
              <p:cNvPr id="470031" name="Rectangle 15"/>
              <p:cNvSpPr>
                <a:spLocks noChangeArrowheads="1"/>
              </p:cNvSpPr>
              <p:nvPr/>
            </p:nvSpPr>
            <p:spPr bwMode="auto">
              <a:xfrm>
                <a:off x="3545" y="1270"/>
                <a:ext cx="331" cy="271"/>
              </a:xfrm>
              <a:prstGeom prst="rect">
                <a:avLst/>
              </a:prstGeom>
              <a:noFill/>
              <a:ln w="19050">
                <a:noFill/>
                <a:miter lim="800000"/>
                <a:tailEnd type="none" w="sm" len="sm"/>
              </a:ln>
              <a:effectLst/>
            </p:spPr>
            <p:txBody>
              <a:bodyPr wrap="none">
                <a:spAutoFit/>
              </a:bodyPr>
              <a:lstStyle/>
              <a:p>
                <a:pPr>
                  <a:buFontTx/>
                  <a:buNone/>
                  <a:defRPr/>
                </a:pPr>
                <a:r>
                  <a:rPr kumimoji="1" lang="en-US" altLang="zh-CN" sz="1500" i="1">
                    <a:solidFill>
                      <a:srgbClr val="080CB8"/>
                    </a:solidFill>
                  </a:rPr>
                  <a:t>R</a:t>
                </a:r>
                <a:r>
                  <a:rPr kumimoji="1" lang="en-US" altLang="zh-CN" sz="1500" baseline="-25000">
                    <a:solidFill>
                      <a:srgbClr val="080CB8"/>
                    </a:solidFill>
                  </a:rPr>
                  <a:t>f </a:t>
                </a:r>
              </a:p>
            </p:txBody>
          </p:sp>
          <p:sp>
            <p:nvSpPr>
              <p:cNvPr id="470032" name="Rectangle 16"/>
              <p:cNvSpPr>
                <a:spLocks noChangeArrowheads="1"/>
              </p:cNvSpPr>
              <p:nvPr/>
            </p:nvSpPr>
            <p:spPr bwMode="auto">
              <a:xfrm>
                <a:off x="3372" y="2216"/>
                <a:ext cx="331" cy="271"/>
              </a:xfrm>
              <a:prstGeom prst="rect">
                <a:avLst/>
              </a:prstGeom>
              <a:noFill/>
              <a:ln w="19050">
                <a:noFill/>
                <a:miter lim="800000"/>
                <a:tailEnd type="none" w="sm" len="sm"/>
              </a:ln>
              <a:effectLst/>
            </p:spPr>
            <p:txBody>
              <a:bodyPr wrap="none">
                <a:spAutoFit/>
              </a:bodyPr>
              <a:lstStyle/>
              <a:p>
                <a:pPr>
                  <a:buFontTx/>
                  <a:buNone/>
                  <a:defRPr/>
                </a:pPr>
                <a:r>
                  <a:rPr kumimoji="1" lang="en-US" altLang="zh-CN" sz="1500" i="1">
                    <a:solidFill>
                      <a:srgbClr val="080CB8"/>
                    </a:solidFill>
                  </a:rPr>
                  <a:t>R</a:t>
                </a:r>
                <a:r>
                  <a:rPr kumimoji="1" lang="en-US" altLang="zh-CN" sz="1500" baseline="-25000">
                    <a:solidFill>
                      <a:srgbClr val="080CB8"/>
                    </a:solidFill>
                  </a:rPr>
                  <a:t>3</a:t>
                </a:r>
              </a:p>
            </p:txBody>
          </p:sp>
          <p:sp>
            <p:nvSpPr>
              <p:cNvPr id="470033" name="Rectangle 17"/>
              <p:cNvSpPr>
                <a:spLocks noChangeAspect="1" noChangeArrowheads="1"/>
              </p:cNvSpPr>
              <p:nvPr/>
            </p:nvSpPr>
            <p:spPr bwMode="auto">
              <a:xfrm rot="10800000">
                <a:off x="3329" y="2259"/>
                <a:ext cx="61" cy="173"/>
              </a:xfrm>
              <a:prstGeom prst="rect">
                <a:avLst/>
              </a:prstGeom>
              <a:solidFill>
                <a:schemeClr val="bg1"/>
              </a:solidFill>
              <a:ln w="19050">
                <a:solidFill>
                  <a:schemeClr val="tx1"/>
                </a:solidFill>
                <a:miter lim="800000"/>
              </a:ln>
              <a:effectLst/>
            </p:spPr>
            <p:txBody>
              <a:bodyPr wrap="none" anchor="ctr"/>
              <a:lstStyle/>
              <a:p>
                <a:pPr>
                  <a:buFontTx/>
                  <a:buNone/>
                  <a:defRPr/>
                </a:pPr>
                <a:endParaRPr lang="zh-CN" altLang="en-US">
                  <a:solidFill>
                    <a:srgbClr val="080CB8"/>
                  </a:solidFill>
                </a:endParaRPr>
              </a:p>
            </p:txBody>
          </p:sp>
          <p:sp>
            <p:nvSpPr>
              <p:cNvPr id="470034" name="Rectangle 18"/>
              <p:cNvSpPr>
                <a:spLocks noChangeArrowheads="1"/>
              </p:cNvSpPr>
              <p:nvPr/>
            </p:nvSpPr>
            <p:spPr bwMode="auto">
              <a:xfrm>
                <a:off x="2945" y="1275"/>
                <a:ext cx="331" cy="271"/>
              </a:xfrm>
              <a:prstGeom prst="rect">
                <a:avLst/>
              </a:prstGeom>
              <a:noFill/>
              <a:ln w="19050">
                <a:noFill/>
                <a:miter lim="800000"/>
                <a:tailEnd type="none" w="lg" len="lg"/>
              </a:ln>
              <a:effectLst/>
            </p:spPr>
            <p:txBody>
              <a:bodyPr wrap="none">
                <a:spAutoFit/>
              </a:bodyPr>
              <a:lstStyle/>
              <a:p>
                <a:pPr>
                  <a:buFontTx/>
                  <a:buNone/>
                  <a:defRPr/>
                </a:pPr>
                <a:r>
                  <a:rPr kumimoji="1" lang="en-US" altLang="zh-CN" sz="1500" i="1">
                    <a:solidFill>
                      <a:srgbClr val="080CB8"/>
                    </a:solidFill>
                  </a:rPr>
                  <a:t>R</a:t>
                </a:r>
                <a:r>
                  <a:rPr kumimoji="1" lang="en-US" altLang="zh-CN" sz="1500" baseline="-25000">
                    <a:solidFill>
                      <a:srgbClr val="080CB8"/>
                    </a:solidFill>
                  </a:rPr>
                  <a:t>1</a:t>
                </a:r>
              </a:p>
            </p:txBody>
          </p:sp>
          <p:sp>
            <p:nvSpPr>
              <p:cNvPr id="470035" name="Rectangle 19"/>
              <p:cNvSpPr>
                <a:spLocks noChangeAspect="1" noChangeArrowheads="1"/>
              </p:cNvSpPr>
              <p:nvPr/>
            </p:nvSpPr>
            <p:spPr bwMode="auto">
              <a:xfrm rot="5400000">
                <a:off x="3039" y="1473"/>
                <a:ext cx="61" cy="173"/>
              </a:xfrm>
              <a:prstGeom prst="rect">
                <a:avLst/>
              </a:prstGeom>
              <a:solidFill>
                <a:schemeClr val="bg1"/>
              </a:solidFill>
              <a:ln w="19050">
                <a:solidFill>
                  <a:schemeClr val="tx1"/>
                </a:solidFill>
                <a:miter lim="800000"/>
              </a:ln>
              <a:effectLst/>
            </p:spPr>
            <p:txBody>
              <a:bodyPr wrap="none" anchor="ctr"/>
              <a:lstStyle/>
              <a:p>
                <a:pPr>
                  <a:buFontTx/>
                  <a:buNone/>
                  <a:defRPr/>
                </a:pPr>
                <a:endParaRPr lang="zh-CN" altLang="en-US">
                  <a:solidFill>
                    <a:srgbClr val="080CB8"/>
                  </a:solidFill>
                </a:endParaRPr>
              </a:p>
            </p:txBody>
          </p:sp>
          <p:sp>
            <p:nvSpPr>
              <p:cNvPr id="470036" name="Line 20"/>
              <p:cNvSpPr>
                <a:spLocks noChangeShapeType="1"/>
              </p:cNvSpPr>
              <p:nvPr/>
            </p:nvSpPr>
            <p:spPr bwMode="auto">
              <a:xfrm>
                <a:off x="2795" y="2081"/>
                <a:ext cx="566" cy="0"/>
              </a:xfrm>
              <a:prstGeom prst="line">
                <a:avLst/>
              </a:prstGeom>
              <a:noFill/>
              <a:ln w="19050">
                <a:solidFill>
                  <a:schemeClr val="tx1"/>
                </a:solidFill>
                <a:round/>
                <a:headEnd type="oval" w="med" len="med"/>
                <a:tailEnd type="oval" w="med" len="med"/>
              </a:ln>
              <a:effectLst/>
            </p:spPr>
            <p:txBody>
              <a:bodyPr/>
              <a:lstStyle/>
              <a:p>
                <a:pPr>
                  <a:buFontTx/>
                  <a:buNone/>
                  <a:defRPr/>
                </a:pPr>
                <a:endParaRPr lang="zh-CN" altLang="en-US">
                  <a:solidFill>
                    <a:srgbClr val="080CB8"/>
                  </a:solidFill>
                </a:endParaRPr>
              </a:p>
            </p:txBody>
          </p:sp>
          <p:sp>
            <p:nvSpPr>
              <p:cNvPr id="470037" name="Rectangle 21"/>
              <p:cNvSpPr>
                <a:spLocks noChangeAspect="1" noChangeArrowheads="1"/>
              </p:cNvSpPr>
              <p:nvPr/>
            </p:nvSpPr>
            <p:spPr bwMode="auto">
              <a:xfrm rot="5400000">
                <a:off x="3038" y="2000"/>
                <a:ext cx="61" cy="173"/>
              </a:xfrm>
              <a:prstGeom prst="rect">
                <a:avLst/>
              </a:prstGeom>
              <a:solidFill>
                <a:schemeClr val="bg1"/>
              </a:solidFill>
              <a:ln w="19050">
                <a:solidFill>
                  <a:schemeClr val="tx1"/>
                </a:solidFill>
                <a:miter lim="800000"/>
              </a:ln>
              <a:effectLst/>
            </p:spPr>
            <p:txBody>
              <a:bodyPr wrap="none" anchor="ctr"/>
              <a:lstStyle/>
              <a:p>
                <a:pPr>
                  <a:buFontTx/>
                  <a:buNone/>
                  <a:defRPr/>
                </a:pPr>
                <a:endParaRPr lang="zh-CN" altLang="en-US">
                  <a:solidFill>
                    <a:srgbClr val="080CB8"/>
                  </a:solidFill>
                </a:endParaRPr>
              </a:p>
            </p:txBody>
          </p:sp>
          <p:sp>
            <p:nvSpPr>
              <p:cNvPr id="470038" name="Rectangle 22"/>
              <p:cNvSpPr>
                <a:spLocks noChangeArrowheads="1"/>
              </p:cNvSpPr>
              <p:nvPr/>
            </p:nvSpPr>
            <p:spPr bwMode="auto">
              <a:xfrm>
                <a:off x="2986" y="2120"/>
                <a:ext cx="331" cy="271"/>
              </a:xfrm>
              <a:prstGeom prst="rect">
                <a:avLst/>
              </a:prstGeom>
              <a:noFill/>
              <a:ln w="19050">
                <a:noFill/>
                <a:miter lim="800000"/>
                <a:tailEnd type="none" w="lg" len="lg"/>
              </a:ln>
              <a:effectLst/>
            </p:spPr>
            <p:txBody>
              <a:bodyPr wrap="none">
                <a:spAutoFit/>
              </a:bodyPr>
              <a:lstStyle/>
              <a:p>
                <a:pPr>
                  <a:buFontTx/>
                  <a:buNone/>
                  <a:defRPr/>
                </a:pPr>
                <a:r>
                  <a:rPr kumimoji="1" lang="en-US" altLang="zh-CN" sz="1500" i="1">
                    <a:solidFill>
                      <a:srgbClr val="080CB8"/>
                    </a:solidFill>
                  </a:rPr>
                  <a:t>R</a:t>
                </a:r>
                <a:r>
                  <a:rPr kumimoji="1" lang="en-US" altLang="zh-CN" sz="1500" baseline="-25000">
                    <a:solidFill>
                      <a:srgbClr val="080CB8"/>
                    </a:solidFill>
                  </a:rPr>
                  <a:t>2</a:t>
                </a:r>
              </a:p>
            </p:txBody>
          </p:sp>
          <p:sp>
            <p:nvSpPr>
              <p:cNvPr id="470039" name="Rectangle 23"/>
              <p:cNvSpPr>
                <a:spLocks noChangeArrowheads="1"/>
              </p:cNvSpPr>
              <p:nvPr/>
            </p:nvSpPr>
            <p:spPr bwMode="auto">
              <a:xfrm>
                <a:off x="3901" y="1924"/>
                <a:ext cx="395" cy="310"/>
              </a:xfrm>
              <a:prstGeom prst="rect">
                <a:avLst/>
              </a:prstGeom>
              <a:noFill/>
              <a:ln w="19050">
                <a:noFill/>
                <a:miter lim="800000"/>
                <a:tailEnd type="none" w="lg" len="lg"/>
              </a:ln>
              <a:effectLst/>
            </p:spPr>
            <p:txBody>
              <a:bodyPr wrap="none">
                <a:spAutoFit/>
              </a:bodyPr>
              <a:lstStyle/>
              <a:p>
                <a:pPr>
                  <a:spcBef>
                    <a:spcPct val="50000"/>
                  </a:spcBef>
                  <a:buFontTx/>
                  <a:buNone/>
                  <a:defRPr/>
                </a:pPr>
                <a:r>
                  <a:rPr kumimoji="1" lang="en-US" altLang="zh-CN" i="1" dirty="0">
                    <a:solidFill>
                      <a:srgbClr val="080CB8"/>
                    </a:solidFill>
                    <a:ea typeface="宋体" panose="02010600030101010101" pitchFamily="2" charset="-122"/>
                  </a:rPr>
                  <a:t>v</a:t>
                </a:r>
                <a:r>
                  <a:rPr kumimoji="1" lang="en-US" altLang="zh-CN" baseline="-25000" dirty="0">
                    <a:solidFill>
                      <a:srgbClr val="080CB8"/>
                    </a:solidFill>
                    <a:ea typeface="宋体" panose="02010600030101010101" pitchFamily="2" charset="-122"/>
                  </a:rPr>
                  <a:t>o1</a:t>
                </a:r>
              </a:p>
            </p:txBody>
          </p:sp>
          <p:sp>
            <p:nvSpPr>
              <p:cNvPr id="470040" name="Rectangle 24"/>
              <p:cNvSpPr>
                <a:spLocks noChangeArrowheads="1"/>
              </p:cNvSpPr>
              <p:nvPr/>
            </p:nvSpPr>
            <p:spPr bwMode="auto">
              <a:xfrm>
                <a:off x="2688" y="1216"/>
                <a:ext cx="323" cy="310"/>
              </a:xfrm>
              <a:prstGeom prst="rect">
                <a:avLst/>
              </a:prstGeom>
              <a:noFill/>
              <a:ln w="19050">
                <a:noFill/>
                <a:miter lim="800000"/>
                <a:tailEnd type="none" w="sm" len="sm"/>
              </a:ln>
              <a:effectLst/>
            </p:spPr>
            <p:txBody>
              <a:bodyPr wrap="none">
                <a:spAutoFit/>
              </a:bodyPr>
              <a:lstStyle/>
              <a:p>
                <a:pPr>
                  <a:buFontTx/>
                  <a:buNone/>
                  <a:defRPr/>
                </a:pPr>
                <a:r>
                  <a:rPr kumimoji="1" lang="en-US" altLang="zh-CN" i="1">
                    <a:solidFill>
                      <a:srgbClr val="080CB8"/>
                    </a:solidFill>
                    <a:ea typeface="宋体" panose="02010600030101010101" pitchFamily="2" charset="-122"/>
                  </a:rPr>
                  <a:t>v</a:t>
                </a:r>
                <a:r>
                  <a:rPr kumimoji="1" lang="en-US" altLang="zh-CN" baseline="-25000">
                    <a:solidFill>
                      <a:srgbClr val="080CB8"/>
                    </a:solidFill>
                    <a:ea typeface="宋体" panose="02010600030101010101" pitchFamily="2" charset="-122"/>
                  </a:rPr>
                  <a:t>1</a:t>
                </a:r>
                <a:endParaRPr kumimoji="1" lang="en-US" altLang="zh-CN" baseline="-25000" noProof="1">
                  <a:solidFill>
                    <a:srgbClr val="080CB8"/>
                  </a:solidFill>
                  <a:ea typeface="宋体" panose="02010600030101010101" pitchFamily="2" charset="-122"/>
                </a:endParaRPr>
              </a:p>
            </p:txBody>
          </p:sp>
          <p:sp>
            <p:nvSpPr>
              <p:cNvPr id="470041" name="Text Box 25"/>
              <p:cNvSpPr txBox="1">
                <a:spLocks noChangeAspect="1" noChangeArrowheads="1"/>
              </p:cNvSpPr>
              <p:nvPr/>
            </p:nvSpPr>
            <p:spPr bwMode="auto">
              <a:xfrm>
                <a:off x="5197" y="2080"/>
                <a:ext cx="527" cy="310"/>
              </a:xfrm>
              <a:prstGeom prst="rect">
                <a:avLst/>
              </a:prstGeom>
              <a:noFill/>
              <a:ln w="19050">
                <a:noFill/>
                <a:miter lim="800000"/>
              </a:ln>
              <a:effectLst/>
            </p:spPr>
            <p:txBody>
              <a:bodyPr wrap="square">
                <a:spAutoFit/>
              </a:bodyPr>
              <a:lstStyle/>
              <a:p>
                <a:pPr>
                  <a:spcBef>
                    <a:spcPct val="50000"/>
                  </a:spcBef>
                  <a:buFontTx/>
                  <a:buNone/>
                  <a:defRPr/>
                </a:pPr>
                <a:r>
                  <a:rPr kumimoji="1" lang="en-US" altLang="zh-CN" i="1" dirty="0" err="1">
                    <a:solidFill>
                      <a:srgbClr val="080CB8"/>
                    </a:solidFill>
                    <a:ea typeface="宋体" panose="02010600030101010101" pitchFamily="2" charset="-122"/>
                  </a:rPr>
                  <a:t>v</a:t>
                </a:r>
                <a:r>
                  <a:rPr kumimoji="1" lang="en-US" altLang="zh-CN" baseline="-25000" dirty="0" err="1">
                    <a:solidFill>
                      <a:srgbClr val="080CB8"/>
                    </a:solidFill>
                    <a:ea typeface="宋体" panose="02010600030101010101" pitchFamily="2" charset="-122"/>
                  </a:rPr>
                  <a:t>o</a:t>
                </a:r>
                <a:endParaRPr kumimoji="1" lang="en-US" altLang="zh-CN" dirty="0">
                  <a:solidFill>
                    <a:srgbClr val="080CB8"/>
                  </a:solidFill>
                  <a:ea typeface="宋体" panose="02010600030101010101" pitchFamily="2" charset="-122"/>
                </a:endParaRPr>
              </a:p>
            </p:txBody>
          </p:sp>
          <p:sp>
            <p:nvSpPr>
              <p:cNvPr id="470043" name="Rectangle 27"/>
              <p:cNvSpPr>
                <a:spLocks noChangeArrowheads="1"/>
              </p:cNvSpPr>
              <p:nvPr/>
            </p:nvSpPr>
            <p:spPr bwMode="auto">
              <a:xfrm>
                <a:off x="4896" y="1666"/>
                <a:ext cx="272" cy="271"/>
              </a:xfrm>
              <a:prstGeom prst="rect">
                <a:avLst/>
              </a:prstGeom>
              <a:noFill/>
              <a:ln w="19050">
                <a:noFill/>
                <a:miter lim="800000"/>
                <a:tailEnd type="none" w="sm" len="sm"/>
              </a:ln>
              <a:effectLst/>
            </p:spPr>
            <p:txBody>
              <a:bodyPr wrap="none">
                <a:spAutoFit/>
              </a:bodyPr>
              <a:lstStyle/>
              <a:p>
                <a:pPr>
                  <a:buFontTx/>
                  <a:buNone/>
                  <a:defRPr/>
                </a:pPr>
                <a:r>
                  <a:rPr kumimoji="1" lang="en-US" altLang="zh-CN" sz="1500" i="1">
                    <a:solidFill>
                      <a:srgbClr val="080CB8"/>
                    </a:solidFill>
                  </a:rPr>
                  <a:t>C</a:t>
                </a:r>
                <a:endParaRPr kumimoji="1" lang="en-US" altLang="zh-CN" sz="1500" baseline="-25000">
                  <a:solidFill>
                    <a:srgbClr val="080CB8"/>
                  </a:solidFill>
                </a:endParaRPr>
              </a:p>
            </p:txBody>
          </p:sp>
          <p:grpSp>
            <p:nvGrpSpPr>
              <p:cNvPr id="15388" name="Group 28"/>
              <p:cNvGrpSpPr>
                <a:grpSpLocks/>
              </p:cNvGrpSpPr>
              <p:nvPr/>
            </p:nvGrpSpPr>
            <p:grpSpPr bwMode="auto">
              <a:xfrm>
                <a:off x="4852" y="1596"/>
                <a:ext cx="52" cy="161"/>
                <a:chOff x="2386" y="3005"/>
                <a:chExt cx="52" cy="161"/>
              </a:xfrm>
            </p:grpSpPr>
            <p:sp>
              <p:nvSpPr>
                <p:cNvPr id="470045" name="Line 29"/>
                <p:cNvSpPr>
                  <a:spLocks noChangeShapeType="1"/>
                </p:cNvSpPr>
                <p:nvPr/>
              </p:nvSpPr>
              <p:spPr bwMode="auto">
                <a:xfrm rot="5400000">
                  <a:off x="2358" y="3085"/>
                  <a:ext cx="159" cy="0"/>
                </a:xfrm>
                <a:prstGeom prst="line">
                  <a:avLst/>
                </a:prstGeom>
                <a:noFill/>
                <a:ln w="19050" cap="sq">
                  <a:solidFill>
                    <a:schemeClr val="tx1"/>
                  </a:solidFill>
                  <a:round/>
                  <a:headEnd type="none" w="sm" len="sm"/>
                </a:ln>
                <a:effectLst/>
              </p:spPr>
              <p:txBody>
                <a:bodyPr wrap="none" anchor="ctr"/>
                <a:lstStyle/>
                <a:p>
                  <a:pPr>
                    <a:buFontTx/>
                    <a:buNone/>
                    <a:defRPr/>
                  </a:pPr>
                  <a:endParaRPr lang="zh-CN" altLang="en-US">
                    <a:solidFill>
                      <a:srgbClr val="080CB8"/>
                    </a:solidFill>
                  </a:endParaRPr>
                </a:p>
              </p:txBody>
            </p:sp>
            <p:sp>
              <p:nvSpPr>
                <p:cNvPr id="470047" name="Line 31"/>
                <p:cNvSpPr>
                  <a:spLocks noChangeShapeType="1"/>
                </p:cNvSpPr>
                <p:nvPr/>
              </p:nvSpPr>
              <p:spPr bwMode="auto">
                <a:xfrm rot="5400000">
                  <a:off x="2306" y="3087"/>
                  <a:ext cx="159" cy="0"/>
                </a:xfrm>
                <a:prstGeom prst="line">
                  <a:avLst/>
                </a:prstGeom>
                <a:noFill/>
                <a:ln w="19050" cap="sq">
                  <a:solidFill>
                    <a:schemeClr val="tx1"/>
                  </a:solidFill>
                  <a:round/>
                  <a:headEnd type="none" w="sm" len="sm"/>
                </a:ln>
                <a:effectLst/>
              </p:spPr>
              <p:txBody>
                <a:bodyPr wrap="none" anchor="ctr"/>
                <a:lstStyle/>
                <a:p>
                  <a:pPr>
                    <a:buFontTx/>
                    <a:buNone/>
                    <a:defRPr/>
                  </a:pPr>
                  <a:endParaRPr lang="zh-CN" altLang="en-US">
                    <a:solidFill>
                      <a:srgbClr val="080CB8"/>
                    </a:solidFill>
                  </a:endParaRPr>
                </a:p>
              </p:txBody>
            </p:sp>
          </p:grpSp>
          <p:sp>
            <p:nvSpPr>
              <p:cNvPr id="470048" name="Line 32"/>
              <p:cNvSpPr>
                <a:spLocks noChangeShapeType="1"/>
              </p:cNvSpPr>
              <p:nvPr/>
            </p:nvSpPr>
            <p:spPr bwMode="auto">
              <a:xfrm flipV="1">
                <a:off x="4531" y="1955"/>
                <a:ext cx="208" cy="0"/>
              </a:xfrm>
              <a:prstGeom prst="line">
                <a:avLst/>
              </a:prstGeom>
              <a:noFill/>
              <a:ln w="19050">
                <a:solidFill>
                  <a:schemeClr val="tx1"/>
                </a:solidFill>
                <a:round/>
              </a:ln>
              <a:effectLst/>
            </p:spPr>
            <p:txBody>
              <a:bodyPr/>
              <a:lstStyle/>
              <a:p>
                <a:pPr>
                  <a:buFontTx/>
                  <a:buNone/>
                  <a:defRPr/>
                </a:pPr>
                <a:endParaRPr lang="zh-CN" altLang="en-US">
                  <a:solidFill>
                    <a:srgbClr val="080CB8"/>
                  </a:solidFill>
                </a:endParaRPr>
              </a:p>
            </p:txBody>
          </p:sp>
          <p:sp>
            <p:nvSpPr>
              <p:cNvPr id="470049" name="Freeform 33"/>
              <p:cNvSpPr/>
              <p:nvPr/>
            </p:nvSpPr>
            <p:spPr bwMode="auto">
              <a:xfrm rot="-5400000">
                <a:off x="4373" y="2374"/>
                <a:ext cx="529" cy="189"/>
              </a:xfrm>
              <a:custGeom>
                <a:avLst/>
                <a:gdLst/>
                <a:ahLst/>
                <a:cxnLst>
                  <a:cxn ang="0">
                    <a:pos x="0" y="0"/>
                  </a:cxn>
                  <a:cxn ang="0">
                    <a:pos x="240" y="0"/>
                  </a:cxn>
                  <a:cxn ang="0">
                    <a:pos x="240" y="192"/>
                  </a:cxn>
                </a:cxnLst>
                <a:rect l="0" t="0" r="r" b="b"/>
                <a:pathLst>
                  <a:path w="240" h="192">
                    <a:moveTo>
                      <a:pt x="0" y="0"/>
                    </a:moveTo>
                    <a:lnTo>
                      <a:pt x="240" y="0"/>
                    </a:lnTo>
                    <a:lnTo>
                      <a:pt x="240" y="192"/>
                    </a:lnTo>
                  </a:path>
                </a:pathLst>
              </a:custGeom>
              <a:noFill/>
              <a:ln w="19050" cap="sq" cmpd="sng">
                <a:solidFill>
                  <a:schemeClr val="tx1"/>
                </a:solidFill>
                <a:prstDash val="solid"/>
                <a:round/>
                <a:headEnd type="none" w="sm" len="sm"/>
                <a:tailEnd type="none" w="sm" len="sm"/>
              </a:ln>
              <a:effectLst/>
            </p:spPr>
            <p:txBody>
              <a:bodyPr wrap="none" anchor="ctr"/>
              <a:lstStyle/>
              <a:p>
                <a:pPr>
                  <a:buFontTx/>
                  <a:buNone/>
                  <a:defRPr/>
                </a:pPr>
                <a:endParaRPr lang="zh-CN" altLang="en-US">
                  <a:solidFill>
                    <a:srgbClr val="080CB8"/>
                  </a:solidFill>
                </a:endParaRPr>
              </a:p>
            </p:txBody>
          </p:sp>
          <p:sp>
            <p:nvSpPr>
              <p:cNvPr id="470050" name="Line 34"/>
              <p:cNvSpPr>
                <a:spLocks noChangeAspect="1" noChangeShapeType="1"/>
              </p:cNvSpPr>
              <p:nvPr/>
            </p:nvSpPr>
            <p:spPr bwMode="auto">
              <a:xfrm>
                <a:off x="4456" y="2752"/>
                <a:ext cx="160" cy="0"/>
              </a:xfrm>
              <a:prstGeom prst="line">
                <a:avLst/>
              </a:prstGeom>
              <a:noFill/>
              <a:ln w="19050">
                <a:solidFill>
                  <a:schemeClr val="tx1"/>
                </a:solidFill>
                <a:round/>
              </a:ln>
              <a:effectLst/>
            </p:spPr>
            <p:txBody>
              <a:bodyPr/>
              <a:lstStyle/>
              <a:p>
                <a:pPr>
                  <a:buFontTx/>
                  <a:buNone/>
                  <a:defRPr/>
                </a:pPr>
                <a:endParaRPr lang="zh-CN" altLang="en-US">
                  <a:solidFill>
                    <a:srgbClr val="080CB8"/>
                  </a:solidFill>
                </a:endParaRPr>
              </a:p>
            </p:txBody>
          </p:sp>
          <p:sp>
            <p:nvSpPr>
              <p:cNvPr id="470051" name="AutoShape 35"/>
              <p:cNvSpPr>
                <a:spLocks noChangeAspect="1" noChangeArrowheads="1"/>
              </p:cNvSpPr>
              <p:nvPr/>
            </p:nvSpPr>
            <p:spPr bwMode="auto">
              <a:xfrm rot="5400000">
                <a:off x="4708" y="1891"/>
                <a:ext cx="408" cy="369"/>
              </a:xfrm>
              <a:prstGeom prst="triangle">
                <a:avLst>
                  <a:gd name="adj" fmla="val 50000"/>
                </a:avLst>
              </a:prstGeom>
              <a:solidFill>
                <a:schemeClr val="bg1"/>
              </a:solidFill>
              <a:ln w="19050">
                <a:solidFill>
                  <a:schemeClr val="tx1"/>
                </a:solidFill>
                <a:miter lim="800000"/>
              </a:ln>
              <a:effectLst/>
            </p:spPr>
            <p:txBody>
              <a:bodyPr wrap="none" anchor="ctr"/>
              <a:lstStyle/>
              <a:p>
                <a:pPr>
                  <a:buFontTx/>
                  <a:buNone/>
                  <a:defRPr/>
                </a:pPr>
                <a:endParaRPr lang="zh-CN" altLang="en-US">
                  <a:solidFill>
                    <a:srgbClr val="080CB8"/>
                  </a:solidFill>
                </a:endParaRPr>
              </a:p>
            </p:txBody>
          </p:sp>
          <p:sp>
            <p:nvSpPr>
              <p:cNvPr id="470052" name="Rectangle 36"/>
              <p:cNvSpPr>
                <a:spLocks noChangeAspect="1" noChangeArrowheads="1"/>
              </p:cNvSpPr>
              <p:nvPr/>
            </p:nvSpPr>
            <p:spPr bwMode="auto">
              <a:xfrm>
                <a:off x="4693" y="2030"/>
                <a:ext cx="240" cy="252"/>
              </a:xfrm>
              <a:prstGeom prst="rect">
                <a:avLst/>
              </a:prstGeom>
              <a:noFill/>
              <a:ln w="19050">
                <a:noFill/>
                <a:miter lim="800000"/>
              </a:ln>
              <a:effectLst/>
            </p:spPr>
            <p:txBody>
              <a:bodyPr wrap="none">
                <a:spAutoFit/>
              </a:bodyPr>
              <a:lstStyle/>
              <a:p>
                <a:r>
                  <a:rPr lang="en-US" altLang="zh-CN" sz="1350" b="1" noProof="1">
                    <a:solidFill>
                      <a:srgbClr val="080CB8"/>
                    </a:solidFill>
                    <a:cs typeface="+mn-ea"/>
                    <a:sym typeface="Symbol" panose="05050102010706020507" pitchFamily="18" charset="2"/>
                  </a:rPr>
                  <a:t>+</a:t>
                </a:r>
                <a:endParaRPr lang="en-US" altLang="zh-CN" sz="1350" b="1" noProof="1">
                  <a:solidFill>
                    <a:srgbClr val="080CB8"/>
                  </a:solidFill>
                  <a:sym typeface="Symbol" panose="05050102010706020507" pitchFamily="18" charset="2"/>
                </a:endParaRPr>
              </a:p>
            </p:txBody>
          </p:sp>
          <p:sp>
            <p:nvSpPr>
              <p:cNvPr id="470053" name="Rectangle 37"/>
              <p:cNvSpPr>
                <a:spLocks noChangeAspect="1" noChangeArrowheads="1"/>
              </p:cNvSpPr>
              <p:nvPr/>
            </p:nvSpPr>
            <p:spPr bwMode="auto">
              <a:xfrm>
                <a:off x="4703" y="1882"/>
                <a:ext cx="217" cy="213"/>
              </a:xfrm>
              <a:prstGeom prst="rect">
                <a:avLst/>
              </a:prstGeom>
              <a:noFill/>
              <a:ln w="19050">
                <a:noFill/>
                <a:miter lim="800000"/>
              </a:ln>
              <a:effectLst/>
            </p:spPr>
            <p:txBody>
              <a:bodyPr wrap="none">
                <a:spAutoFit/>
              </a:bodyPr>
              <a:lstStyle/>
              <a:p>
                <a:pPr>
                  <a:buFontTx/>
                  <a:buNone/>
                  <a:defRPr/>
                </a:pPr>
                <a:r>
                  <a:rPr kumimoji="1" lang="en-US" altLang="zh-CN" sz="1050" b="1">
                    <a:solidFill>
                      <a:srgbClr val="080CB8"/>
                    </a:solidFill>
                    <a:sym typeface="Symbol" panose="05050102010706020507" pitchFamily="18" charset="2"/>
                  </a:rPr>
                  <a:t></a:t>
                </a:r>
              </a:p>
            </p:txBody>
          </p:sp>
          <p:sp>
            <p:nvSpPr>
              <p:cNvPr id="470054" name="Line 38"/>
              <p:cNvSpPr>
                <a:spLocks noChangeShapeType="1"/>
              </p:cNvSpPr>
              <p:nvPr/>
            </p:nvSpPr>
            <p:spPr bwMode="auto">
              <a:xfrm>
                <a:off x="5222" y="1678"/>
                <a:ext cx="0" cy="406"/>
              </a:xfrm>
              <a:prstGeom prst="line">
                <a:avLst/>
              </a:prstGeom>
              <a:noFill/>
              <a:ln w="19050">
                <a:solidFill>
                  <a:schemeClr val="tx1"/>
                </a:solidFill>
                <a:round/>
                <a:tailEnd type="oval" w="med" len="med"/>
              </a:ln>
              <a:effectLst/>
            </p:spPr>
            <p:txBody>
              <a:bodyPr/>
              <a:lstStyle/>
              <a:p>
                <a:pPr>
                  <a:buFontTx/>
                  <a:buNone/>
                  <a:defRPr/>
                </a:pPr>
                <a:endParaRPr lang="zh-CN" altLang="en-US">
                  <a:solidFill>
                    <a:srgbClr val="080CB8"/>
                  </a:solidFill>
                </a:endParaRPr>
              </a:p>
            </p:txBody>
          </p:sp>
          <p:sp>
            <p:nvSpPr>
              <p:cNvPr id="470055" name="Rectangle 39"/>
              <p:cNvSpPr>
                <a:spLocks noChangeArrowheads="1"/>
              </p:cNvSpPr>
              <p:nvPr/>
            </p:nvSpPr>
            <p:spPr bwMode="auto">
              <a:xfrm>
                <a:off x="4553" y="2341"/>
                <a:ext cx="403" cy="271"/>
              </a:xfrm>
              <a:prstGeom prst="rect">
                <a:avLst/>
              </a:prstGeom>
              <a:noFill/>
              <a:ln w="19050">
                <a:noFill/>
                <a:miter lim="800000"/>
                <a:tailEnd type="none" w="sm" len="sm"/>
              </a:ln>
              <a:effectLst/>
            </p:spPr>
            <p:txBody>
              <a:bodyPr wrap="none">
                <a:spAutoFit/>
              </a:bodyPr>
              <a:lstStyle/>
              <a:p>
                <a:pPr>
                  <a:buFontTx/>
                  <a:buNone/>
                  <a:defRPr/>
                </a:pPr>
                <a:r>
                  <a:rPr kumimoji="1" lang="en-US" altLang="zh-CN" sz="1500" i="1">
                    <a:solidFill>
                      <a:srgbClr val="080CB8"/>
                    </a:solidFill>
                  </a:rPr>
                  <a:t>R</a:t>
                </a:r>
                <a:r>
                  <a:rPr kumimoji="1" lang="en-US" altLang="zh-CN" sz="1500" baseline="-25000">
                    <a:solidFill>
                      <a:srgbClr val="080CB8"/>
                    </a:solidFill>
                  </a:rPr>
                  <a:t>P2</a:t>
                </a:r>
              </a:p>
            </p:txBody>
          </p:sp>
          <p:sp>
            <p:nvSpPr>
              <p:cNvPr id="470056" name="Rectangle 40"/>
              <p:cNvSpPr>
                <a:spLocks noChangeAspect="1" noChangeArrowheads="1"/>
              </p:cNvSpPr>
              <p:nvPr/>
            </p:nvSpPr>
            <p:spPr bwMode="auto">
              <a:xfrm rot="10800000">
                <a:off x="4510" y="2384"/>
                <a:ext cx="61" cy="173"/>
              </a:xfrm>
              <a:prstGeom prst="rect">
                <a:avLst/>
              </a:prstGeom>
              <a:solidFill>
                <a:schemeClr val="bg1"/>
              </a:solidFill>
              <a:ln w="19050">
                <a:solidFill>
                  <a:schemeClr val="tx1"/>
                </a:solidFill>
                <a:miter lim="800000"/>
              </a:ln>
              <a:effectLst/>
            </p:spPr>
            <p:txBody>
              <a:bodyPr wrap="none" anchor="ctr"/>
              <a:lstStyle/>
              <a:p>
                <a:pPr>
                  <a:buFontTx/>
                  <a:buNone/>
                  <a:defRPr/>
                </a:pPr>
                <a:endParaRPr lang="zh-CN" altLang="en-US">
                  <a:solidFill>
                    <a:srgbClr val="080CB8"/>
                  </a:solidFill>
                </a:endParaRPr>
              </a:p>
            </p:txBody>
          </p:sp>
          <p:sp>
            <p:nvSpPr>
              <p:cNvPr id="470057" name="Rectangle 41"/>
              <p:cNvSpPr>
                <a:spLocks noChangeArrowheads="1"/>
              </p:cNvSpPr>
              <p:nvPr/>
            </p:nvSpPr>
            <p:spPr bwMode="auto">
              <a:xfrm>
                <a:off x="4146" y="1664"/>
                <a:ext cx="331" cy="271"/>
              </a:xfrm>
              <a:prstGeom prst="rect">
                <a:avLst/>
              </a:prstGeom>
              <a:noFill/>
              <a:ln w="19050">
                <a:noFill/>
                <a:miter lim="800000"/>
                <a:tailEnd type="none" w="lg" len="lg"/>
              </a:ln>
              <a:effectLst/>
            </p:spPr>
            <p:txBody>
              <a:bodyPr wrap="none">
                <a:spAutoFit/>
              </a:bodyPr>
              <a:lstStyle/>
              <a:p>
                <a:pPr>
                  <a:buFontTx/>
                  <a:buNone/>
                  <a:defRPr/>
                </a:pPr>
                <a:r>
                  <a:rPr kumimoji="1" lang="en-US" altLang="zh-CN" sz="1500" i="1">
                    <a:solidFill>
                      <a:srgbClr val="080CB8"/>
                    </a:solidFill>
                  </a:rPr>
                  <a:t>R</a:t>
                </a:r>
                <a:r>
                  <a:rPr kumimoji="1" lang="en-US" altLang="zh-CN" sz="1500" baseline="-25000">
                    <a:solidFill>
                      <a:srgbClr val="080CB8"/>
                    </a:solidFill>
                  </a:rPr>
                  <a:t>4</a:t>
                </a:r>
              </a:p>
            </p:txBody>
          </p:sp>
          <p:sp>
            <p:nvSpPr>
              <p:cNvPr id="470058" name="Line 42"/>
              <p:cNvSpPr>
                <a:spLocks noChangeShapeType="1"/>
              </p:cNvSpPr>
              <p:nvPr/>
            </p:nvSpPr>
            <p:spPr bwMode="auto">
              <a:xfrm>
                <a:off x="3928" y="1953"/>
                <a:ext cx="605" cy="0"/>
              </a:xfrm>
              <a:prstGeom prst="line">
                <a:avLst/>
              </a:prstGeom>
              <a:noFill/>
              <a:ln w="19050">
                <a:solidFill>
                  <a:schemeClr val="tx1"/>
                </a:solidFill>
                <a:round/>
                <a:tailEnd type="oval" w="med" len="med"/>
              </a:ln>
              <a:effectLst/>
            </p:spPr>
            <p:txBody>
              <a:bodyPr/>
              <a:lstStyle/>
              <a:p>
                <a:pPr>
                  <a:buFontTx/>
                  <a:buNone/>
                  <a:defRPr/>
                </a:pPr>
                <a:endParaRPr lang="zh-CN" altLang="en-US">
                  <a:solidFill>
                    <a:srgbClr val="080CB8"/>
                  </a:solidFill>
                </a:endParaRPr>
              </a:p>
            </p:txBody>
          </p:sp>
          <p:sp>
            <p:nvSpPr>
              <p:cNvPr id="470059" name="Rectangle 43"/>
              <p:cNvSpPr>
                <a:spLocks noChangeAspect="1" noChangeArrowheads="1"/>
              </p:cNvSpPr>
              <p:nvPr/>
            </p:nvSpPr>
            <p:spPr bwMode="auto">
              <a:xfrm rot="5400000">
                <a:off x="4250" y="1872"/>
                <a:ext cx="61" cy="173"/>
              </a:xfrm>
              <a:prstGeom prst="rect">
                <a:avLst/>
              </a:prstGeom>
              <a:solidFill>
                <a:schemeClr val="bg1"/>
              </a:solidFill>
              <a:ln w="19050">
                <a:solidFill>
                  <a:schemeClr val="tx1"/>
                </a:solidFill>
                <a:miter lim="800000"/>
              </a:ln>
              <a:effectLst/>
            </p:spPr>
            <p:txBody>
              <a:bodyPr wrap="none" anchor="ctr"/>
              <a:lstStyle/>
              <a:p>
                <a:pPr>
                  <a:buFontTx/>
                  <a:buNone/>
                  <a:defRPr/>
                </a:pPr>
                <a:endParaRPr lang="zh-CN" altLang="en-US">
                  <a:solidFill>
                    <a:srgbClr val="080CB8"/>
                  </a:solidFill>
                </a:endParaRPr>
              </a:p>
            </p:txBody>
          </p:sp>
          <p:sp>
            <p:nvSpPr>
              <p:cNvPr id="470060" name="Line 44"/>
              <p:cNvSpPr>
                <a:spLocks noChangeAspect="1" noChangeShapeType="1"/>
              </p:cNvSpPr>
              <p:nvPr/>
            </p:nvSpPr>
            <p:spPr bwMode="auto">
              <a:xfrm>
                <a:off x="5091" y="2084"/>
                <a:ext cx="313" cy="0"/>
              </a:xfrm>
              <a:prstGeom prst="line">
                <a:avLst/>
              </a:prstGeom>
              <a:noFill/>
              <a:ln w="19050">
                <a:solidFill>
                  <a:schemeClr val="tx1"/>
                </a:solidFill>
                <a:round/>
                <a:tailEnd type="oval" w="med" len="med"/>
              </a:ln>
              <a:effectLst/>
            </p:spPr>
            <p:txBody>
              <a:bodyPr/>
              <a:lstStyle/>
              <a:p>
                <a:pPr>
                  <a:buFontTx/>
                  <a:buNone/>
                  <a:defRPr/>
                </a:pPr>
                <a:endParaRPr lang="zh-CN" altLang="en-US">
                  <a:solidFill>
                    <a:srgbClr val="080CB8"/>
                  </a:solidFill>
                </a:endParaRPr>
              </a:p>
            </p:txBody>
          </p:sp>
          <p:sp>
            <p:nvSpPr>
              <p:cNvPr id="54" name="Line 32"/>
              <p:cNvSpPr>
                <a:spLocks noChangeShapeType="1"/>
              </p:cNvSpPr>
              <p:nvPr/>
            </p:nvSpPr>
            <p:spPr bwMode="auto">
              <a:xfrm flipV="1">
                <a:off x="4526" y="1670"/>
                <a:ext cx="335" cy="0"/>
              </a:xfrm>
              <a:prstGeom prst="line">
                <a:avLst/>
              </a:prstGeom>
              <a:noFill/>
              <a:ln w="19050">
                <a:solidFill>
                  <a:schemeClr val="tx1"/>
                </a:solidFill>
                <a:round/>
              </a:ln>
              <a:effectLst/>
            </p:spPr>
            <p:txBody>
              <a:bodyPr/>
              <a:lstStyle/>
              <a:p>
                <a:pPr>
                  <a:buFontTx/>
                  <a:buNone/>
                  <a:defRPr/>
                </a:pPr>
                <a:endParaRPr lang="zh-CN" altLang="en-US">
                  <a:solidFill>
                    <a:srgbClr val="080CB8"/>
                  </a:solidFill>
                </a:endParaRPr>
              </a:p>
            </p:txBody>
          </p:sp>
          <p:sp>
            <p:nvSpPr>
              <p:cNvPr id="55" name="Line 32"/>
              <p:cNvSpPr>
                <a:spLocks noChangeShapeType="1"/>
              </p:cNvSpPr>
              <p:nvPr/>
            </p:nvSpPr>
            <p:spPr bwMode="auto">
              <a:xfrm flipV="1">
                <a:off x="4896" y="1672"/>
                <a:ext cx="335" cy="0"/>
              </a:xfrm>
              <a:prstGeom prst="line">
                <a:avLst/>
              </a:prstGeom>
              <a:noFill/>
              <a:ln w="19050">
                <a:solidFill>
                  <a:schemeClr val="tx1"/>
                </a:solidFill>
                <a:round/>
              </a:ln>
              <a:effectLst/>
            </p:spPr>
            <p:txBody>
              <a:bodyPr/>
              <a:lstStyle/>
              <a:p>
                <a:pPr>
                  <a:buFontTx/>
                  <a:buNone/>
                  <a:defRPr/>
                </a:pPr>
                <a:endParaRPr lang="zh-CN" altLang="en-US">
                  <a:solidFill>
                    <a:srgbClr val="080CB8"/>
                  </a:solidFill>
                </a:endParaRPr>
              </a:p>
            </p:txBody>
          </p:sp>
        </p:grpSp>
        <p:sp>
          <p:nvSpPr>
            <p:cNvPr id="53" name="Line 38"/>
            <p:cNvSpPr>
              <a:spLocks noChangeShapeType="1"/>
            </p:cNvSpPr>
            <p:nvPr/>
          </p:nvSpPr>
          <p:spPr bwMode="auto">
            <a:xfrm flipH="1">
              <a:off x="6557441" y="1889849"/>
              <a:ext cx="2381" cy="334565"/>
            </a:xfrm>
            <a:prstGeom prst="line">
              <a:avLst/>
            </a:prstGeom>
            <a:noFill/>
            <a:ln w="19050">
              <a:solidFill>
                <a:schemeClr val="tx1"/>
              </a:solidFill>
              <a:round/>
              <a:tailEnd type="oval" w="med" len="med"/>
            </a:ln>
            <a:effectLst/>
          </p:spPr>
          <p:txBody>
            <a:bodyPr/>
            <a:lstStyle/>
            <a:p>
              <a:pPr>
                <a:buFontTx/>
                <a:buNone/>
                <a:defRPr/>
              </a:pPr>
              <a:endParaRPr lang="zh-CN" altLang="en-US">
                <a:solidFill>
                  <a:srgbClr val="080CB8"/>
                </a:solidFill>
              </a:endParaRPr>
            </a:p>
          </p:txBody>
        </p:sp>
      </p:grpSp>
      <p:sp>
        <p:nvSpPr>
          <p:cNvPr id="56" name="Rectangle 4"/>
          <p:cNvSpPr>
            <a:spLocks noChangeArrowheads="1"/>
          </p:cNvSpPr>
          <p:nvPr/>
        </p:nvSpPr>
        <p:spPr bwMode="auto">
          <a:xfrm>
            <a:off x="4591522" y="3308025"/>
            <a:ext cx="3524250" cy="477054"/>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500" b="1" dirty="0">
                <a:solidFill>
                  <a:srgbClr val="FF0000"/>
                </a:solidFill>
                <a:latin typeface="黑体" pitchFamily="49" charset="-122"/>
                <a:ea typeface="黑体" pitchFamily="49" charset="-122"/>
              </a:rPr>
              <a:t>3</a:t>
            </a:r>
            <a:r>
              <a:rPr kumimoji="1" lang="zh-CN" altLang="en-US" sz="2500" b="1" dirty="0">
                <a:solidFill>
                  <a:srgbClr val="FF0000"/>
                </a:solidFill>
                <a:latin typeface="黑体" pitchFamily="49" charset="-122"/>
                <a:ea typeface="黑体" pitchFamily="49" charset="-122"/>
              </a:rPr>
              <a:t>个方程，</a:t>
            </a:r>
            <a:r>
              <a:rPr kumimoji="1" lang="en-US" altLang="zh-CN" sz="2500" b="1" dirty="0">
                <a:solidFill>
                  <a:srgbClr val="FF0000"/>
                </a:solidFill>
                <a:latin typeface="黑体" pitchFamily="49" charset="-122"/>
                <a:ea typeface="黑体" pitchFamily="49" charset="-122"/>
              </a:rPr>
              <a:t>5</a:t>
            </a:r>
            <a:r>
              <a:rPr kumimoji="1" lang="zh-CN" altLang="en-US" sz="2500" b="1" dirty="0">
                <a:solidFill>
                  <a:srgbClr val="FF0000"/>
                </a:solidFill>
                <a:latin typeface="黑体" pitchFamily="49" charset="-122"/>
                <a:ea typeface="黑体" pitchFamily="49" charset="-122"/>
              </a:rPr>
              <a:t>个变量！</a:t>
            </a:r>
          </a:p>
        </p:txBody>
      </p:sp>
    </p:spTree>
    <p:extLst>
      <p:ext uri="{BB962C8B-B14F-4D97-AF65-F5344CB8AC3E}">
        <p14:creationId xmlns:p14="http://schemas.microsoft.com/office/powerpoint/2010/main" val="10114203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type="lt">
                                    <p:tmPct val="100000"/>
                                  </p:iterate>
                                  <p:childTnLst>
                                    <p:set>
                                      <p:cBhvr>
                                        <p:cTn id="6" dur="1" fill="hold">
                                          <p:stCondLst>
                                            <p:cond delay="0"/>
                                          </p:stCondLst>
                                        </p:cTn>
                                        <p:tgtEl>
                                          <p:spTgt spid="470065">
                                            <p:txEl>
                                              <p:pRg st="0" end="0"/>
                                            </p:txEl>
                                          </p:spTgt>
                                        </p:tgtEl>
                                        <p:attrNameLst>
                                          <p:attrName>style.visibility</p:attrName>
                                        </p:attrNameLst>
                                      </p:cBhvr>
                                      <p:to>
                                        <p:strVal val="visible"/>
                                      </p:to>
                                    </p:set>
                                    <p:animEffect transition="in" filter="box(out)">
                                      <p:cBhvr>
                                        <p:cTn id="7" dur="75"/>
                                        <p:tgtEl>
                                          <p:spTgt spid="4700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70063"/>
                                        </p:tgtEl>
                                        <p:attrNameLst>
                                          <p:attrName>style.visibility</p:attrName>
                                        </p:attrNameLst>
                                      </p:cBhvr>
                                      <p:to>
                                        <p:strVal val="visible"/>
                                      </p:to>
                                    </p:set>
                                    <p:animEffect transition="in" filter="slide(fromBottom)">
                                      <p:cBhvr>
                                        <p:cTn id="17" dur="500"/>
                                        <p:tgtEl>
                                          <p:spTgt spid="4700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70061"/>
                                        </p:tgtEl>
                                        <p:attrNameLst>
                                          <p:attrName>style.visibility</p:attrName>
                                        </p:attrNameLst>
                                      </p:cBhvr>
                                      <p:to>
                                        <p:strVal val="visible"/>
                                      </p:to>
                                    </p:set>
                                    <p:animEffect transition="in" filter="wipe(left)">
                                      <p:cBhvr>
                                        <p:cTn id="22" dur="500"/>
                                        <p:tgtEl>
                                          <p:spTgt spid="4700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70062"/>
                                        </p:tgtEl>
                                        <p:attrNameLst>
                                          <p:attrName>style.visibility</p:attrName>
                                        </p:attrNameLst>
                                      </p:cBhvr>
                                      <p:to>
                                        <p:strVal val="visible"/>
                                      </p:to>
                                    </p:set>
                                    <p:animEffect transition="in" filter="wipe(left)">
                                      <p:cBhvr>
                                        <p:cTn id="27" dur="500"/>
                                        <p:tgtEl>
                                          <p:spTgt spid="4700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70066"/>
                                        </p:tgtEl>
                                        <p:attrNameLst>
                                          <p:attrName>style.visibility</p:attrName>
                                        </p:attrNameLst>
                                      </p:cBhvr>
                                      <p:to>
                                        <p:strVal val="visible"/>
                                      </p:to>
                                    </p:set>
                                    <p:animEffect transition="in" filter="wipe(left)">
                                      <p:cBhvr>
                                        <p:cTn id="32" dur="500"/>
                                        <p:tgtEl>
                                          <p:spTgt spid="47006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barn(inVertical)">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iterate type="lt">
                                    <p:tmPct val="10000"/>
                                  </p:iterate>
                                  <p:childTnLst>
                                    <p:set>
                                      <p:cBhvr>
                                        <p:cTn id="41" dur="1" fill="hold">
                                          <p:stCondLst>
                                            <p:cond delay="0"/>
                                          </p:stCondLst>
                                        </p:cTn>
                                        <p:tgtEl>
                                          <p:spTgt spid="470067"/>
                                        </p:tgtEl>
                                        <p:attrNameLst>
                                          <p:attrName>style.visibility</p:attrName>
                                        </p:attrNameLst>
                                      </p:cBhvr>
                                      <p:to>
                                        <p:strVal val="visible"/>
                                      </p:to>
                                    </p:set>
                                    <p:anim calcmode="lin" valueType="num">
                                      <p:cBhvr additive="base">
                                        <p:cTn id="42" dur="500" fill="hold"/>
                                        <p:tgtEl>
                                          <p:spTgt spid="470067"/>
                                        </p:tgtEl>
                                        <p:attrNameLst>
                                          <p:attrName>ppt_x</p:attrName>
                                        </p:attrNameLst>
                                      </p:cBhvr>
                                      <p:tavLst>
                                        <p:tav tm="0">
                                          <p:val>
                                            <p:strVal val="#ppt_x"/>
                                          </p:val>
                                        </p:tav>
                                        <p:tav tm="100000">
                                          <p:val>
                                            <p:strVal val="#ppt_x"/>
                                          </p:val>
                                        </p:tav>
                                      </p:tavLst>
                                    </p:anim>
                                    <p:anim calcmode="lin" valueType="num">
                                      <p:cBhvr additive="base">
                                        <p:cTn id="43" dur="500" fill="hold"/>
                                        <p:tgtEl>
                                          <p:spTgt spid="4700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67" grpId="0"/>
      <p:bldP spid="470063" grpId="0" animBg="1"/>
      <p:bldP spid="470065" grpId="0" build="p"/>
      <p:bldP spid="5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3"/>
          <p:cNvSpPr txBox="1">
            <a:spLocks noChangeArrowheads="1"/>
          </p:cNvSpPr>
          <p:nvPr/>
        </p:nvSpPr>
        <p:spPr bwMode="auto">
          <a:xfrm>
            <a:off x="179388" y="700088"/>
            <a:ext cx="81534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en-US" altLang="zh-CN" sz="2600" b="1">
                <a:solidFill>
                  <a:srgbClr val="CC3300"/>
                </a:solidFill>
                <a:latin typeface="Times New Roman" panose="02020603050405020304" pitchFamily="18" charset="0"/>
              </a:rPr>
              <a:t>2. </a:t>
            </a:r>
            <a:r>
              <a:rPr kumimoji="1" lang="zh-CN" altLang="en-US" sz="2600" b="1">
                <a:solidFill>
                  <a:srgbClr val="CC3300"/>
                </a:solidFill>
                <a:latin typeface="Times New Roman" panose="02020603050405020304" pitchFamily="18" charset="0"/>
              </a:rPr>
              <a:t>非正弦波发生电路</a:t>
            </a:r>
            <a:endParaRPr kumimoji="1" lang="zh-CN" altLang="en-US" sz="2200" b="1">
              <a:solidFill>
                <a:schemeClr val="tx2"/>
              </a:solidFill>
              <a:latin typeface="Times New Roman" panose="02020603050405020304" pitchFamily="18" charset="0"/>
            </a:endParaRPr>
          </a:p>
        </p:txBody>
      </p:sp>
      <p:grpSp>
        <p:nvGrpSpPr>
          <p:cNvPr id="114691" name="组合 2"/>
          <p:cNvGrpSpPr>
            <a:grpSpLocks/>
          </p:cNvGrpSpPr>
          <p:nvPr/>
        </p:nvGrpSpPr>
        <p:grpSpPr bwMode="auto">
          <a:xfrm>
            <a:off x="906463" y="2706688"/>
            <a:ext cx="4219575" cy="1524000"/>
            <a:chOff x="3203848" y="3704332"/>
            <a:chExt cx="4220741" cy="1524868"/>
          </a:xfrm>
        </p:grpSpPr>
        <p:sp>
          <p:nvSpPr>
            <p:cNvPr id="114702" name="AutoShape 36"/>
            <p:cNvSpPr>
              <a:spLocks noChangeArrowheads="1"/>
            </p:cNvSpPr>
            <p:nvPr/>
          </p:nvSpPr>
          <p:spPr bwMode="auto">
            <a:xfrm rot="5400000">
              <a:off x="4235450" y="3611563"/>
              <a:ext cx="990600" cy="1295400"/>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4703" name="Rectangle 37"/>
            <p:cNvSpPr>
              <a:spLocks noChangeArrowheads="1"/>
            </p:cNvSpPr>
            <p:nvPr/>
          </p:nvSpPr>
          <p:spPr bwMode="auto">
            <a:xfrm>
              <a:off x="5639420" y="4187031"/>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latin typeface="Times New Roman" panose="02020603050405020304" pitchFamily="18" charset="0"/>
                <a:ea typeface="华文行楷" panose="02010800040101010101" pitchFamily="2" charset="-122"/>
              </a:endParaRPr>
            </a:p>
          </p:txBody>
        </p:sp>
        <p:sp>
          <p:nvSpPr>
            <p:cNvPr id="114704" name="Line 39"/>
            <p:cNvSpPr>
              <a:spLocks noChangeShapeType="1"/>
            </p:cNvSpPr>
            <p:nvPr/>
          </p:nvSpPr>
          <p:spPr bwMode="auto">
            <a:xfrm>
              <a:off x="3625850" y="4005064"/>
              <a:ext cx="45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705" name="Line 40"/>
            <p:cNvSpPr>
              <a:spLocks noChangeShapeType="1"/>
            </p:cNvSpPr>
            <p:nvPr/>
          </p:nvSpPr>
          <p:spPr bwMode="auto">
            <a:xfrm flipH="1">
              <a:off x="6247433" y="4262438"/>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706" name="Line 41"/>
            <p:cNvSpPr>
              <a:spLocks noChangeShapeType="1"/>
            </p:cNvSpPr>
            <p:nvPr/>
          </p:nvSpPr>
          <p:spPr bwMode="auto">
            <a:xfrm flipV="1">
              <a:off x="5365750" y="4261783"/>
              <a:ext cx="28637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707" name="Line 42"/>
            <p:cNvSpPr>
              <a:spLocks noChangeShapeType="1"/>
            </p:cNvSpPr>
            <p:nvPr/>
          </p:nvSpPr>
          <p:spPr bwMode="auto">
            <a:xfrm flipV="1">
              <a:off x="6514133" y="4262436"/>
              <a:ext cx="0" cy="96676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708" name="Line 45"/>
            <p:cNvSpPr>
              <a:spLocks noChangeShapeType="1"/>
            </p:cNvSpPr>
            <p:nvPr/>
          </p:nvSpPr>
          <p:spPr bwMode="auto">
            <a:xfrm>
              <a:off x="6397600" y="4723355"/>
              <a:ext cx="0" cy="6399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709" name="Line 47"/>
            <p:cNvSpPr>
              <a:spLocks noChangeShapeType="1"/>
            </p:cNvSpPr>
            <p:nvPr/>
          </p:nvSpPr>
          <p:spPr bwMode="auto">
            <a:xfrm>
              <a:off x="3867150" y="4525962"/>
              <a:ext cx="0" cy="48721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710" name="Line 48"/>
            <p:cNvSpPr>
              <a:spLocks noChangeShapeType="1"/>
            </p:cNvSpPr>
            <p:nvPr/>
          </p:nvSpPr>
          <p:spPr bwMode="auto">
            <a:xfrm>
              <a:off x="3854450" y="4525963"/>
              <a:ext cx="228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711" name="Line 49"/>
            <p:cNvSpPr>
              <a:spLocks noChangeShapeType="1"/>
            </p:cNvSpPr>
            <p:nvPr/>
          </p:nvSpPr>
          <p:spPr bwMode="auto">
            <a:xfrm flipH="1">
              <a:off x="6406120" y="4766068"/>
              <a:ext cx="216024" cy="664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712" name="Line 50"/>
            <p:cNvSpPr>
              <a:spLocks noChangeShapeType="1"/>
            </p:cNvSpPr>
            <p:nvPr/>
          </p:nvSpPr>
          <p:spPr bwMode="auto">
            <a:xfrm>
              <a:off x="3721100" y="5013175"/>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713" name="Text Box 51"/>
            <p:cNvSpPr txBox="1">
              <a:spLocks noChangeArrowheads="1"/>
            </p:cNvSpPr>
            <p:nvPr/>
          </p:nvSpPr>
          <p:spPr bwMode="auto">
            <a:xfrm>
              <a:off x="4044950" y="4249738"/>
              <a:ext cx="359493" cy="46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a:t>
              </a:r>
            </a:p>
          </p:txBody>
        </p:sp>
        <p:sp>
          <p:nvSpPr>
            <p:cNvPr id="114714" name="Rectangle 52"/>
            <p:cNvSpPr>
              <a:spLocks noChangeArrowheads="1"/>
            </p:cNvSpPr>
            <p:nvPr/>
          </p:nvSpPr>
          <p:spPr bwMode="auto">
            <a:xfrm>
              <a:off x="4059227" y="3725863"/>
              <a:ext cx="287337" cy="46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a:t>
              </a:r>
            </a:p>
          </p:txBody>
        </p:sp>
        <p:sp>
          <p:nvSpPr>
            <p:cNvPr id="114715" name="Rectangle 54"/>
            <p:cNvSpPr>
              <a:spLocks noChangeArrowheads="1"/>
            </p:cNvSpPr>
            <p:nvPr/>
          </p:nvSpPr>
          <p:spPr bwMode="auto">
            <a:xfrm>
              <a:off x="5713164" y="3721100"/>
              <a:ext cx="609600" cy="46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R</a:t>
              </a:r>
              <a:endParaRPr kumimoji="1" lang="en-US" altLang="zh-CN" sz="2400" b="1" baseline="-25000">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114716" name="Rectangle 55"/>
            <p:cNvSpPr>
              <a:spLocks noChangeArrowheads="1"/>
            </p:cNvSpPr>
            <p:nvPr/>
          </p:nvSpPr>
          <p:spPr bwMode="auto">
            <a:xfrm>
              <a:off x="3203848" y="3704332"/>
              <a:ext cx="685800" cy="46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i</a:t>
              </a:r>
            </a:p>
          </p:txBody>
        </p:sp>
        <p:sp>
          <p:nvSpPr>
            <p:cNvPr id="114717" name="等腰三角形 28"/>
            <p:cNvSpPr>
              <a:spLocks noChangeArrowheads="1"/>
            </p:cNvSpPr>
            <p:nvPr/>
          </p:nvSpPr>
          <p:spPr bwMode="auto">
            <a:xfrm flipV="1">
              <a:off x="6406121" y="4590253"/>
              <a:ext cx="216024" cy="188118"/>
            </a:xfrm>
            <a:prstGeom prst="triangle">
              <a:avLst>
                <a:gd name="adj" fmla="val 50000"/>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4718" name="等腰三角形 29"/>
            <p:cNvSpPr>
              <a:spLocks noChangeArrowheads="1"/>
            </p:cNvSpPr>
            <p:nvPr/>
          </p:nvSpPr>
          <p:spPr bwMode="auto">
            <a:xfrm>
              <a:off x="6406121" y="4770732"/>
              <a:ext cx="216023" cy="170436"/>
            </a:xfrm>
            <a:prstGeom prst="triangle">
              <a:avLst>
                <a:gd name="adj" fmla="val 50000"/>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4719" name="Line 45"/>
            <p:cNvSpPr>
              <a:spLocks noChangeShapeType="1"/>
            </p:cNvSpPr>
            <p:nvPr/>
          </p:nvSpPr>
          <p:spPr bwMode="auto">
            <a:xfrm>
              <a:off x="6634832" y="4753444"/>
              <a:ext cx="0" cy="6399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720" name="Line 50"/>
            <p:cNvSpPr>
              <a:spLocks noChangeShapeType="1"/>
            </p:cNvSpPr>
            <p:nvPr/>
          </p:nvSpPr>
          <p:spPr bwMode="auto">
            <a:xfrm>
              <a:off x="6359500" y="5229200"/>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721" name="Rectangle 55"/>
            <p:cNvSpPr>
              <a:spLocks noChangeArrowheads="1"/>
            </p:cNvSpPr>
            <p:nvPr/>
          </p:nvSpPr>
          <p:spPr bwMode="auto">
            <a:xfrm>
              <a:off x="6738789" y="3959553"/>
              <a:ext cx="685800" cy="46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o</a:t>
              </a:r>
            </a:p>
          </p:txBody>
        </p:sp>
        <p:sp>
          <p:nvSpPr>
            <p:cNvPr id="114722" name="Rectangle 55"/>
            <p:cNvSpPr>
              <a:spLocks noChangeArrowheads="1"/>
            </p:cNvSpPr>
            <p:nvPr/>
          </p:nvSpPr>
          <p:spPr bwMode="auto">
            <a:xfrm>
              <a:off x="5849789" y="4477256"/>
              <a:ext cx="685800" cy="46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D</a:t>
              </a:r>
              <a:r>
                <a:rPr kumimoji="1" lang="en-US" altLang="zh-CN" sz="2400" b="1" baseline="-25000">
                  <a:latin typeface="Times New Roman" panose="02020603050405020304" pitchFamily="18" charset="0"/>
                </a:rPr>
                <a:t>Z</a:t>
              </a:r>
            </a:p>
          </p:txBody>
        </p:sp>
        <p:sp>
          <p:nvSpPr>
            <p:cNvPr id="114723" name="Rectangle 55"/>
            <p:cNvSpPr>
              <a:spLocks noChangeArrowheads="1"/>
            </p:cNvSpPr>
            <p:nvPr/>
          </p:nvSpPr>
          <p:spPr bwMode="auto">
            <a:xfrm>
              <a:off x="5194672" y="3744476"/>
              <a:ext cx="685800" cy="46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o</a:t>
              </a:r>
              <a:r>
                <a:rPr kumimoji="1" lang="en-US" altLang="zh-CN" sz="2400" b="1">
                  <a:latin typeface="Times New Roman" panose="02020603050405020304" pitchFamily="18" charset="0"/>
                </a:rPr>
                <a:t>′</a:t>
              </a:r>
            </a:p>
          </p:txBody>
        </p:sp>
      </p:grpSp>
      <p:sp>
        <p:nvSpPr>
          <p:cNvPr id="114692" name="Rectangle 11"/>
          <p:cNvSpPr>
            <a:spLocks noChangeArrowheads="1"/>
          </p:cNvSpPr>
          <p:nvPr/>
        </p:nvSpPr>
        <p:spPr bwMode="auto">
          <a:xfrm>
            <a:off x="196850" y="1282700"/>
            <a:ext cx="8493125" cy="101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ct val="50000"/>
              </a:spcAft>
              <a:buClr>
                <a:srgbClr val="FF0000"/>
              </a:buClr>
            </a:pPr>
            <a:r>
              <a:rPr kumimoji="1" lang="en-US" altLang="zh-CN" sz="2400" b="1" dirty="0">
                <a:solidFill>
                  <a:schemeClr val="tx2"/>
                </a:solidFill>
                <a:latin typeface="Times New Roman" panose="02020603050405020304" pitchFamily="18" charset="0"/>
              </a:rPr>
              <a:t>①</a:t>
            </a:r>
            <a:r>
              <a:rPr kumimoji="1" lang="zh-CN" altLang="en-US" sz="2400" b="1" dirty="0">
                <a:solidFill>
                  <a:schemeClr val="tx2"/>
                </a:solidFill>
                <a:latin typeface="Times New Roman" panose="02020603050405020304" pitchFamily="18" charset="0"/>
              </a:rPr>
              <a:t>单限比较电路</a:t>
            </a:r>
          </a:p>
          <a:p>
            <a:pPr lvl="1" eaLnBrk="1" hangingPunct="1">
              <a:spcAft>
                <a:spcPct val="50000"/>
              </a:spcAft>
              <a:buClr>
                <a:srgbClr val="FF0000"/>
              </a:buClr>
              <a:buFont typeface="Wingdings" panose="05000000000000000000" pitchFamily="2" charset="2"/>
              <a:buChar char="Ø"/>
            </a:pPr>
            <a:r>
              <a:rPr kumimoji="1" lang="zh-CN" altLang="en-US" sz="2400" b="1" dirty="0">
                <a:solidFill>
                  <a:schemeClr val="tx2"/>
                </a:solidFill>
                <a:latin typeface="Times New Roman" panose="02020603050405020304" pitchFamily="18" charset="0"/>
              </a:rPr>
              <a:t>过零比较电路  </a:t>
            </a:r>
            <a:r>
              <a:rPr kumimoji="1" lang="zh-CN" altLang="en-US" sz="2400" b="1" dirty="0">
                <a:solidFill>
                  <a:srgbClr val="FF0000"/>
                </a:solidFill>
                <a:latin typeface="Times New Roman" panose="02020603050405020304" pitchFamily="18" charset="0"/>
              </a:rPr>
              <a:t>（解决正负两种输出状态问题）</a:t>
            </a:r>
            <a:endParaRPr kumimoji="1" lang="en-US" altLang="zh-CN" sz="2400" b="1" dirty="0">
              <a:solidFill>
                <a:srgbClr val="FF0000"/>
              </a:solidFill>
              <a:latin typeface="Times New Roman" panose="02020603050405020304" pitchFamily="18" charset="0"/>
            </a:endParaRPr>
          </a:p>
        </p:txBody>
      </p:sp>
      <p:grpSp>
        <p:nvGrpSpPr>
          <p:cNvPr id="114693" name="组合 26"/>
          <p:cNvGrpSpPr>
            <a:grpSpLocks/>
          </p:cNvGrpSpPr>
          <p:nvPr/>
        </p:nvGrpSpPr>
        <p:grpSpPr bwMode="auto">
          <a:xfrm>
            <a:off x="5584825" y="2092325"/>
            <a:ext cx="2779713" cy="2151063"/>
            <a:chOff x="3189535" y="4157941"/>
            <a:chExt cx="2778856" cy="2151379"/>
          </a:xfrm>
        </p:grpSpPr>
        <p:cxnSp>
          <p:nvCxnSpPr>
            <p:cNvPr id="114694" name="直接箭头连接符 27"/>
            <p:cNvCxnSpPr>
              <a:cxnSpLocks noChangeShapeType="1"/>
            </p:cNvCxnSpPr>
            <p:nvPr/>
          </p:nvCxnSpPr>
          <p:spPr bwMode="auto">
            <a:xfrm>
              <a:off x="3189535" y="5373216"/>
              <a:ext cx="2509689" cy="0"/>
            </a:xfrm>
            <a:prstGeom prst="straightConnector1">
              <a:avLst/>
            </a:prstGeom>
            <a:noFill/>
            <a:ln w="19050" algn="ctr">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695" name="直接箭头连接符 59"/>
            <p:cNvCxnSpPr>
              <a:cxnSpLocks noChangeShapeType="1"/>
            </p:cNvCxnSpPr>
            <p:nvPr/>
          </p:nvCxnSpPr>
          <p:spPr bwMode="auto">
            <a:xfrm flipV="1">
              <a:off x="4444379" y="4365104"/>
              <a:ext cx="0" cy="1944216"/>
            </a:xfrm>
            <a:prstGeom prst="straightConnector1">
              <a:avLst/>
            </a:prstGeom>
            <a:noFill/>
            <a:ln w="19050" algn="ctr">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696" name="直接连接符 7"/>
            <p:cNvCxnSpPr>
              <a:cxnSpLocks noChangeShapeType="1"/>
            </p:cNvCxnSpPr>
            <p:nvPr/>
          </p:nvCxnSpPr>
          <p:spPr bwMode="auto">
            <a:xfrm>
              <a:off x="3565773" y="4653136"/>
              <a:ext cx="878606"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697" name="直接连接符 64"/>
            <p:cNvCxnSpPr>
              <a:cxnSpLocks noChangeShapeType="1"/>
            </p:cNvCxnSpPr>
            <p:nvPr/>
          </p:nvCxnSpPr>
          <p:spPr bwMode="auto">
            <a:xfrm>
              <a:off x="4427984" y="6093296"/>
              <a:ext cx="878606"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698" name="Rectangle 55"/>
            <p:cNvSpPr>
              <a:spLocks noChangeArrowheads="1"/>
            </p:cNvSpPr>
            <p:nvPr/>
          </p:nvSpPr>
          <p:spPr bwMode="auto">
            <a:xfrm>
              <a:off x="5282591" y="5229200"/>
              <a:ext cx="685800" cy="461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i</a:t>
              </a:r>
            </a:p>
          </p:txBody>
        </p:sp>
        <p:sp>
          <p:nvSpPr>
            <p:cNvPr id="114699" name="Rectangle 55"/>
            <p:cNvSpPr>
              <a:spLocks noChangeArrowheads="1"/>
            </p:cNvSpPr>
            <p:nvPr/>
          </p:nvSpPr>
          <p:spPr bwMode="auto">
            <a:xfrm>
              <a:off x="3961370" y="4157941"/>
              <a:ext cx="685800" cy="461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o</a:t>
              </a:r>
            </a:p>
          </p:txBody>
        </p:sp>
        <p:sp>
          <p:nvSpPr>
            <p:cNvPr id="114700" name="Rectangle 55"/>
            <p:cNvSpPr>
              <a:spLocks noChangeArrowheads="1"/>
            </p:cNvSpPr>
            <p:nvPr/>
          </p:nvSpPr>
          <p:spPr bwMode="auto">
            <a:xfrm>
              <a:off x="4422055" y="4391526"/>
              <a:ext cx="685800" cy="461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Z</a:t>
              </a:r>
            </a:p>
          </p:txBody>
        </p:sp>
        <p:sp>
          <p:nvSpPr>
            <p:cNvPr id="114701" name="Rectangle 55"/>
            <p:cNvSpPr>
              <a:spLocks noChangeArrowheads="1"/>
            </p:cNvSpPr>
            <p:nvPr/>
          </p:nvSpPr>
          <p:spPr bwMode="auto">
            <a:xfrm>
              <a:off x="3767212" y="5824200"/>
              <a:ext cx="802728" cy="461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Z</a:t>
              </a:r>
            </a:p>
          </p:txBody>
        </p:sp>
      </p:grpSp>
    </p:spTree>
  </p:cSld>
  <p:clrMapOvr>
    <a:masterClrMapping/>
  </p:clrMapOvr>
  <p:transition spd="slow">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11"/>
          <p:cNvSpPr>
            <a:spLocks noChangeArrowheads="1"/>
          </p:cNvSpPr>
          <p:nvPr/>
        </p:nvSpPr>
        <p:spPr bwMode="auto">
          <a:xfrm>
            <a:off x="323850" y="852488"/>
            <a:ext cx="84931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spcAft>
                <a:spcPct val="50000"/>
              </a:spcAft>
              <a:buClr>
                <a:srgbClr val="FF0000"/>
              </a:buClr>
              <a:buFont typeface="Wingdings" panose="05000000000000000000" pitchFamily="2" charset="2"/>
              <a:buChar char="Ø"/>
            </a:pPr>
            <a:r>
              <a:rPr kumimoji="1" lang="zh-CN" altLang="en-US" sz="2400" b="1" dirty="0">
                <a:solidFill>
                  <a:schemeClr val="tx2"/>
                </a:solidFill>
                <a:latin typeface="Times New Roman" panose="02020603050405020304" pitchFamily="18" charset="0"/>
              </a:rPr>
              <a:t>过限比较电路   </a:t>
            </a:r>
            <a:r>
              <a:rPr kumimoji="1" lang="zh-CN" altLang="en-US" sz="2400" b="1" dirty="0">
                <a:solidFill>
                  <a:srgbClr val="FF0000"/>
                </a:solidFill>
                <a:latin typeface="Times New Roman" panose="02020603050405020304" pitchFamily="18" charset="0"/>
              </a:rPr>
              <a:t>（解决在特定电平时两种输出状态问题）</a:t>
            </a:r>
            <a:endParaRPr kumimoji="1" lang="en-US" altLang="zh-CN" sz="2400" b="1" dirty="0">
              <a:solidFill>
                <a:schemeClr val="tx2"/>
              </a:solidFill>
              <a:latin typeface="Times New Roman" panose="02020603050405020304" pitchFamily="18" charset="0"/>
            </a:endParaRPr>
          </a:p>
        </p:txBody>
      </p:sp>
      <p:grpSp>
        <p:nvGrpSpPr>
          <p:cNvPr id="115715" name="组合 2"/>
          <p:cNvGrpSpPr>
            <a:grpSpLocks/>
          </p:cNvGrpSpPr>
          <p:nvPr/>
        </p:nvGrpSpPr>
        <p:grpSpPr bwMode="auto">
          <a:xfrm>
            <a:off x="323850" y="2189163"/>
            <a:ext cx="4679950" cy="1531937"/>
            <a:chOff x="1979712" y="1988840"/>
            <a:chExt cx="4680520" cy="1531912"/>
          </a:xfrm>
        </p:grpSpPr>
        <p:sp>
          <p:nvSpPr>
            <p:cNvPr id="115728" name="AutoShape 36"/>
            <p:cNvSpPr>
              <a:spLocks noChangeArrowheads="1"/>
            </p:cNvSpPr>
            <p:nvPr/>
          </p:nvSpPr>
          <p:spPr bwMode="auto">
            <a:xfrm rot="5400000">
              <a:off x="3471093" y="1903115"/>
              <a:ext cx="990600" cy="1295400"/>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5729" name="Rectangle 37"/>
            <p:cNvSpPr>
              <a:spLocks noChangeArrowheads="1"/>
            </p:cNvSpPr>
            <p:nvPr/>
          </p:nvSpPr>
          <p:spPr bwMode="auto">
            <a:xfrm>
              <a:off x="4875063" y="2478583"/>
              <a:ext cx="608013" cy="15081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latin typeface="Times New Roman" panose="02020603050405020304" pitchFamily="18" charset="0"/>
                <a:ea typeface="华文行楷" panose="02010800040101010101" pitchFamily="2" charset="-122"/>
              </a:endParaRPr>
            </a:p>
          </p:txBody>
        </p:sp>
        <p:sp>
          <p:nvSpPr>
            <p:cNvPr id="115730" name="Line 39"/>
            <p:cNvSpPr>
              <a:spLocks noChangeShapeType="1"/>
            </p:cNvSpPr>
            <p:nvPr/>
          </p:nvSpPr>
          <p:spPr bwMode="auto">
            <a:xfrm>
              <a:off x="2861493" y="2296616"/>
              <a:ext cx="45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731" name="Line 40"/>
            <p:cNvSpPr>
              <a:spLocks noChangeShapeType="1"/>
            </p:cNvSpPr>
            <p:nvPr/>
          </p:nvSpPr>
          <p:spPr bwMode="auto">
            <a:xfrm flipH="1">
              <a:off x="5483076" y="2553990"/>
              <a:ext cx="5334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732" name="Line 41"/>
            <p:cNvSpPr>
              <a:spLocks noChangeShapeType="1"/>
            </p:cNvSpPr>
            <p:nvPr/>
          </p:nvSpPr>
          <p:spPr bwMode="auto">
            <a:xfrm flipV="1">
              <a:off x="4601393" y="2553335"/>
              <a:ext cx="28637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733" name="Line 42"/>
            <p:cNvSpPr>
              <a:spLocks noChangeShapeType="1"/>
            </p:cNvSpPr>
            <p:nvPr/>
          </p:nvSpPr>
          <p:spPr bwMode="auto">
            <a:xfrm flipV="1">
              <a:off x="5749776" y="2553988"/>
              <a:ext cx="0" cy="96676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734" name="Line 45"/>
            <p:cNvSpPr>
              <a:spLocks noChangeShapeType="1"/>
            </p:cNvSpPr>
            <p:nvPr/>
          </p:nvSpPr>
          <p:spPr bwMode="auto">
            <a:xfrm>
              <a:off x="5633243" y="3014907"/>
              <a:ext cx="0" cy="6399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735" name="Line 48"/>
            <p:cNvSpPr>
              <a:spLocks noChangeShapeType="1"/>
            </p:cNvSpPr>
            <p:nvPr/>
          </p:nvSpPr>
          <p:spPr bwMode="auto">
            <a:xfrm>
              <a:off x="2861493" y="2817515"/>
              <a:ext cx="4572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736" name="Line 49"/>
            <p:cNvSpPr>
              <a:spLocks noChangeShapeType="1"/>
            </p:cNvSpPr>
            <p:nvPr/>
          </p:nvSpPr>
          <p:spPr bwMode="auto">
            <a:xfrm flipH="1">
              <a:off x="5641763" y="3057620"/>
              <a:ext cx="216024" cy="664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737" name="Text Box 51"/>
            <p:cNvSpPr txBox="1">
              <a:spLocks noChangeArrowheads="1"/>
            </p:cNvSpPr>
            <p:nvPr/>
          </p:nvSpPr>
          <p:spPr bwMode="auto">
            <a:xfrm>
              <a:off x="3280593" y="2541290"/>
              <a:ext cx="359438" cy="46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a:t>
              </a:r>
            </a:p>
          </p:txBody>
        </p:sp>
        <p:sp>
          <p:nvSpPr>
            <p:cNvPr id="115738" name="Rectangle 52"/>
            <p:cNvSpPr>
              <a:spLocks noChangeArrowheads="1"/>
            </p:cNvSpPr>
            <p:nvPr/>
          </p:nvSpPr>
          <p:spPr bwMode="auto">
            <a:xfrm>
              <a:off x="3332981" y="1988840"/>
              <a:ext cx="287293" cy="46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a:t>
              </a:r>
            </a:p>
          </p:txBody>
        </p:sp>
        <p:sp>
          <p:nvSpPr>
            <p:cNvPr id="115739" name="Rectangle 54"/>
            <p:cNvSpPr>
              <a:spLocks noChangeArrowheads="1"/>
            </p:cNvSpPr>
            <p:nvPr/>
          </p:nvSpPr>
          <p:spPr bwMode="auto">
            <a:xfrm>
              <a:off x="4948807" y="2012652"/>
              <a:ext cx="609600" cy="46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R</a:t>
              </a:r>
              <a:endParaRPr kumimoji="1" lang="en-US" altLang="zh-CN" sz="2400" b="1" baseline="-25000">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115740" name="Rectangle 55"/>
            <p:cNvSpPr>
              <a:spLocks noChangeArrowheads="1"/>
            </p:cNvSpPr>
            <p:nvPr/>
          </p:nvSpPr>
          <p:spPr bwMode="auto">
            <a:xfrm>
              <a:off x="2439491" y="1995884"/>
              <a:ext cx="685800" cy="46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i</a:t>
              </a:r>
            </a:p>
          </p:txBody>
        </p:sp>
        <p:sp>
          <p:nvSpPr>
            <p:cNvPr id="115741" name="等腰三角形 20"/>
            <p:cNvSpPr>
              <a:spLocks noChangeArrowheads="1"/>
            </p:cNvSpPr>
            <p:nvPr/>
          </p:nvSpPr>
          <p:spPr bwMode="auto">
            <a:xfrm flipV="1">
              <a:off x="5641764" y="2881805"/>
              <a:ext cx="216024" cy="188118"/>
            </a:xfrm>
            <a:prstGeom prst="triangle">
              <a:avLst>
                <a:gd name="adj" fmla="val 50000"/>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5742" name="等腰三角形 21"/>
            <p:cNvSpPr>
              <a:spLocks noChangeArrowheads="1"/>
            </p:cNvSpPr>
            <p:nvPr/>
          </p:nvSpPr>
          <p:spPr bwMode="auto">
            <a:xfrm>
              <a:off x="5641764" y="3062284"/>
              <a:ext cx="216023" cy="170436"/>
            </a:xfrm>
            <a:prstGeom prst="triangle">
              <a:avLst>
                <a:gd name="adj" fmla="val 50000"/>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5743" name="Line 45"/>
            <p:cNvSpPr>
              <a:spLocks noChangeShapeType="1"/>
            </p:cNvSpPr>
            <p:nvPr/>
          </p:nvSpPr>
          <p:spPr bwMode="auto">
            <a:xfrm>
              <a:off x="5870475" y="3044996"/>
              <a:ext cx="0" cy="6399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744" name="Line 50"/>
            <p:cNvSpPr>
              <a:spLocks noChangeShapeType="1"/>
            </p:cNvSpPr>
            <p:nvPr/>
          </p:nvSpPr>
          <p:spPr bwMode="auto">
            <a:xfrm>
              <a:off x="5595143" y="3520752"/>
              <a:ext cx="304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745" name="Rectangle 55"/>
            <p:cNvSpPr>
              <a:spLocks noChangeArrowheads="1"/>
            </p:cNvSpPr>
            <p:nvPr/>
          </p:nvSpPr>
          <p:spPr bwMode="auto">
            <a:xfrm>
              <a:off x="5974432" y="2251105"/>
              <a:ext cx="685800" cy="46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o</a:t>
              </a:r>
            </a:p>
          </p:txBody>
        </p:sp>
        <p:sp>
          <p:nvSpPr>
            <p:cNvPr id="115746" name="Rectangle 55"/>
            <p:cNvSpPr>
              <a:spLocks noChangeArrowheads="1"/>
            </p:cNvSpPr>
            <p:nvPr/>
          </p:nvSpPr>
          <p:spPr bwMode="auto">
            <a:xfrm>
              <a:off x="5085432" y="2768808"/>
              <a:ext cx="685800" cy="46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D</a:t>
              </a:r>
              <a:r>
                <a:rPr kumimoji="1" lang="en-US" altLang="zh-CN" sz="2400" b="1" baseline="-25000">
                  <a:latin typeface="Times New Roman" panose="02020603050405020304" pitchFamily="18" charset="0"/>
                </a:rPr>
                <a:t>Z</a:t>
              </a:r>
            </a:p>
          </p:txBody>
        </p:sp>
        <p:sp>
          <p:nvSpPr>
            <p:cNvPr id="115747" name="Rectangle 55"/>
            <p:cNvSpPr>
              <a:spLocks noChangeArrowheads="1"/>
            </p:cNvSpPr>
            <p:nvPr/>
          </p:nvSpPr>
          <p:spPr bwMode="auto">
            <a:xfrm>
              <a:off x="4430315" y="2036028"/>
              <a:ext cx="685800" cy="46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o</a:t>
              </a:r>
              <a:r>
                <a:rPr kumimoji="1" lang="en-US" altLang="zh-CN" sz="2400" b="1">
                  <a:latin typeface="Times New Roman" panose="02020603050405020304" pitchFamily="18" charset="0"/>
                </a:rPr>
                <a:t>′</a:t>
              </a:r>
            </a:p>
          </p:txBody>
        </p:sp>
        <p:sp>
          <p:nvSpPr>
            <p:cNvPr id="115748" name="Rectangle 55"/>
            <p:cNvSpPr>
              <a:spLocks noChangeArrowheads="1"/>
            </p:cNvSpPr>
            <p:nvPr/>
          </p:nvSpPr>
          <p:spPr bwMode="auto">
            <a:xfrm>
              <a:off x="1979712" y="2564904"/>
              <a:ext cx="936104" cy="46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REF</a:t>
              </a:r>
            </a:p>
          </p:txBody>
        </p:sp>
      </p:grpSp>
      <p:grpSp>
        <p:nvGrpSpPr>
          <p:cNvPr id="115716" name="组合 24"/>
          <p:cNvGrpSpPr>
            <a:grpSpLocks/>
          </p:cNvGrpSpPr>
          <p:nvPr/>
        </p:nvGrpSpPr>
        <p:grpSpPr bwMode="auto">
          <a:xfrm>
            <a:off x="5632450" y="1568450"/>
            <a:ext cx="2779713" cy="2152650"/>
            <a:chOff x="3189535" y="4509120"/>
            <a:chExt cx="2778856" cy="2151379"/>
          </a:xfrm>
        </p:grpSpPr>
        <p:cxnSp>
          <p:nvCxnSpPr>
            <p:cNvPr id="115717" name="直接箭头连接符 31"/>
            <p:cNvCxnSpPr>
              <a:cxnSpLocks noChangeShapeType="1"/>
            </p:cNvCxnSpPr>
            <p:nvPr/>
          </p:nvCxnSpPr>
          <p:spPr bwMode="auto">
            <a:xfrm>
              <a:off x="3189535" y="5724395"/>
              <a:ext cx="2509689" cy="0"/>
            </a:xfrm>
            <a:prstGeom prst="straightConnector1">
              <a:avLst/>
            </a:prstGeom>
            <a:noFill/>
            <a:ln w="19050" algn="ctr">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718" name="直接箭头连接符 32"/>
            <p:cNvCxnSpPr>
              <a:cxnSpLocks noChangeShapeType="1"/>
            </p:cNvCxnSpPr>
            <p:nvPr/>
          </p:nvCxnSpPr>
          <p:spPr bwMode="auto">
            <a:xfrm flipV="1">
              <a:off x="4444379" y="4716283"/>
              <a:ext cx="0" cy="1944216"/>
            </a:xfrm>
            <a:prstGeom prst="straightConnector1">
              <a:avLst/>
            </a:prstGeom>
            <a:noFill/>
            <a:ln w="19050" algn="ctr">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719" name="直接连接符 33"/>
            <p:cNvCxnSpPr>
              <a:cxnSpLocks noChangeShapeType="1"/>
            </p:cNvCxnSpPr>
            <p:nvPr/>
          </p:nvCxnSpPr>
          <p:spPr bwMode="auto">
            <a:xfrm>
              <a:off x="3565773" y="5004315"/>
              <a:ext cx="1296740"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720" name="直接连接符 34"/>
            <p:cNvCxnSpPr>
              <a:cxnSpLocks noChangeShapeType="1"/>
            </p:cNvCxnSpPr>
            <p:nvPr/>
          </p:nvCxnSpPr>
          <p:spPr bwMode="auto">
            <a:xfrm>
              <a:off x="4862513" y="6444475"/>
              <a:ext cx="444077"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721" name="Rectangle 55"/>
            <p:cNvSpPr>
              <a:spLocks noChangeArrowheads="1"/>
            </p:cNvSpPr>
            <p:nvPr/>
          </p:nvSpPr>
          <p:spPr bwMode="auto">
            <a:xfrm>
              <a:off x="5282591" y="5580379"/>
              <a:ext cx="685800" cy="461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i</a:t>
              </a:r>
            </a:p>
          </p:txBody>
        </p:sp>
        <p:sp>
          <p:nvSpPr>
            <p:cNvPr id="115722" name="Rectangle 55"/>
            <p:cNvSpPr>
              <a:spLocks noChangeArrowheads="1"/>
            </p:cNvSpPr>
            <p:nvPr/>
          </p:nvSpPr>
          <p:spPr bwMode="auto">
            <a:xfrm>
              <a:off x="3961370" y="4509120"/>
              <a:ext cx="685800" cy="461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o</a:t>
              </a:r>
            </a:p>
          </p:txBody>
        </p:sp>
        <p:sp>
          <p:nvSpPr>
            <p:cNvPr id="115723" name="Rectangle 55"/>
            <p:cNvSpPr>
              <a:spLocks noChangeArrowheads="1"/>
            </p:cNvSpPr>
            <p:nvPr/>
          </p:nvSpPr>
          <p:spPr bwMode="auto">
            <a:xfrm>
              <a:off x="4422055" y="4742705"/>
              <a:ext cx="685800" cy="461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Z</a:t>
              </a:r>
            </a:p>
          </p:txBody>
        </p:sp>
        <p:sp>
          <p:nvSpPr>
            <p:cNvPr id="115724" name="Rectangle 55"/>
            <p:cNvSpPr>
              <a:spLocks noChangeArrowheads="1"/>
            </p:cNvSpPr>
            <p:nvPr/>
          </p:nvSpPr>
          <p:spPr bwMode="auto">
            <a:xfrm>
              <a:off x="3767212" y="6175379"/>
              <a:ext cx="802728" cy="461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Z</a:t>
              </a:r>
            </a:p>
          </p:txBody>
        </p:sp>
        <p:cxnSp>
          <p:nvCxnSpPr>
            <p:cNvPr id="115725" name="直接连接符 23553"/>
            <p:cNvCxnSpPr>
              <a:cxnSpLocks noChangeShapeType="1"/>
            </p:cNvCxnSpPr>
            <p:nvPr/>
          </p:nvCxnSpPr>
          <p:spPr bwMode="auto">
            <a:xfrm>
              <a:off x="4862513" y="5004315"/>
              <a:ext cx="0" cy="1432674"/>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726" name="Rectangle 55"/>
            <p:cNvSpPr>
              <a:spLocks noChangeArrowheads="1"/>
            </p:cNvSpPr>
            <p:nvPr/>
          </p:nvSpPr>
          <p:spPr bwMode="auto">
            <a:xfrm>
              <a:off x="4512692" y="5673948"/>
              <a:ext cx="1008112" cy="461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REF</a:t>
              </a:r>
            </a:p>
          </p:txBody>
        </p:sp>
        <p:cxnSp>
          <p:nvCxnSpPr>
            <p:cNvPr id="115727" name="直接连接符 23557"/>
            <p:cNvCxnSpPr>
              <a:cxnSpLocks noChangeShapeType="1"/>
            </p:cNvCxnSpPr>
            <p:nvPr/>
          </p:nvCxnSpPr>
          <p:spPr bwMode="auto">
            <a:xfrm>
              <a:off x="4444379" y="6436989"/>
              <a:ext cx="418134" cy="0"/>
            </a:xfrm>
            <a:prstGeom prst="line">
              <a:avLst/>
            </a:prstGeom>
            <a:noFill/>
            <a:ln w="19050"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spd="slow">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11"/>
          <p:cNvSpPr>
            <a:spLocks noChangeArrowheads="1"/>
          </p:cNvSpPr>
          <p:nvPr/>
        </p:nvSpPr>
        <p:spPr bwMode="auto">
          <a:xfrm>
            <a:off x="323850" y="842963"/>
            <a:ext cx="849312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ct val="50000"/>
              </a:spcAft>
              <a:buClr>
                <a:srgbClr val="FF0000"/>
              </a:buClr>
            </a:pPr>
            <a:r>
              <a:rPr kumimoji="1" lang="en-US" altLang="zh-CN" sz="2400" b="1" dirty="0">
                <a:solidFill>
                  <a:schemeClr val="tx2"/>
                </a:solidFill>
                <a:latin typeface="Times New Roman" panose="02020603050405020304" pitchFamily="18" charset="0"/>
              </a:rPr>
              <a:t>②</a:t>
            </a:r>
            <a:r>
              <a:rPr kumimoji="1" lang="zh-CN" altLang="en-US" sz="2400" b="1" dirty="0">
                <a:solidFill>
                  <a:schemeClr val="tx2"/>
                </a:solidFill>
                <a:latin typeface="Times New Roman" panose="02020603050405020304" pitchFamily="18" charset="0"/>
              </a:rPr>
              <a:t>滞回比较电路</a:t>
            </a:r>
          </a:p>
          <a:p>
            <a:pPr lvl="1" eaLnBrk="1" hangingPunct="1">
              <a:spcAft>
                <a:spcPct val="50000"/>
              </a:spcAft>
              <a:buClr>
                <a:srgbClr val="FF0000"/>
              </a:buClr>
              <a:buFont typeface="Wingdings" panose="05000000000000000000" pitchFamily="2" charset="2"/>
              <a:buChar char="Ø"/>
            </a:pPr>
            <a:r>
              <a:rPr kumimoji="1" lang="zh-CN" altLang="en-US" sz="2400" b="1" dirty="0">
                <a:solidFill>
                  <a:schemeClr val="tx2"/>
                </a:solidFill>
                <a:latin typeface="Times New Roman" panose="02020603050405020304" pitchFamily="18" charset="0"/>
              </a:rPr>
              <a:t>基本滞回比较电路   </a:t>
            </a:r>
            <a:r>
              <a:rPr kumimoji="1" lang="zh-CN" altLang="en-US" sz="2400" b="1" dirty="0">
                <a:solidFill>
                  <a:srgbClr val="FF0000"/>
                </a:solidFill>
                <a:latin typeface="Times New Roman" panose="02020603050405020304" pitchFamily="18" charset="0"/>
              </a:rPr>
              <a:t>（解决两个方向变化时都可翻转问题）</a:t>
            </a:r>
            <a:endParaRPr kumimoji="1" lang="en-US" altLang="zh-CN" sz="2400" b="1" dirty="0">
              <a:solidFill>
                <a:schemeClr val="tx2"/>
              </a:solidFill>
              <a:latin typeface="Times New Roman" panose="02020603050405020304" pitchFamily="18" charset="0"/>
            </a:endParaRPr>
          </a:p>
        </p:txBody>
      </p:sp>
      <p:grpSp>
        <p:nvGrpSpPr>
          <p:cNvPr id="116739" name="组合 2"/>
          <p:cNvGrpSpPr>
            <a:grpSpLocks/>
          </p:cNvGrpSpPr>
          <p:nvPr/>
        </p:nvGrpSpPr>
        <p:grpSpPr bwMode="auto">
          <a:xfrm>
            <a:off x="458788" y="2097088"/>
            <a:ext cx="5005387" cy="2390775"/>
            <a:chOff x="1654141" y="2283466"/>
            <a:chExt cx="5005422" cy="2390134"/>
          </a:xfrm>
        </p:grpSpPr>
        <p:sp>
          <p:nvSpPr>
            <p:cNvPr id="116753" name="AutoShape 36"/>
            <p:cNvSpPr>
              <a:spLocks noChangeArrowheads="1"/>
            </p:cNvSpPr>
            <p:nvPr/>
          </p:nvSpPr>
          <p:spPr bwMode="auto">
            <a:xfrm rot="5400000">
              <a:off x="3471116" y="2479914"/>
              <a:ext cx="990705" cy="1295042"/>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6754" name="Rectangle 37"/>
            <p:cNvSpPr>
              <a:spLocks noChangeArrowheads="1"/>
            </p:cNvSpPr>
            <p:nvPr/>
          </p:nvSpPr>
          <p:spPr bwMode="auto">
            <a:xfrm>
              <a:off x="4874887" y="3055195"/>
              <a:ext cx="607845" cy="150829"/>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latin typeface="Times New Roman" panose="02020603050405020304" pitchFamily="18" charset="0"/>
                <a:ea typeface="华文行楷" panose="02010800040101010101" pitchFamily="2" charset="-122"/>
              </a:endParaRPr>
            </a:p>
          </p:txBody>
        </p:sp>
        <p:sp>
          <p:nvSpPr>
            <p:cNvPr id="116755" name="Line 39"/>
            <p:cNvSpPr>
              <a:spLocks noChangeShapeType="1"/>
            </p:cNvSpPr>
            <p:nvPr/>
          </p:nvSpPr>
          <p:spPr bwMode="auto">
            <a:xfrm>
              <a:off x="2026694" y="2873209"/>
              <a:ext cx="457074"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756" name="Line 40"/>
            <p:cNvSpPr>
              <a:spLocks noChangeShapeType="1"/>
            </p:cNvSpPr>
            <p:nvPr/>
          </p:nvSpPr>
          <p:spPr bwMode="auto">
            <a:xfrm flipH="1">
              <a:off x="5482732" y="3130610"/>
              <a:ext cx="533253"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757" name="Line 41"/>
            <p:cNvSpPr>
              <a:spLocks noChangeShapeType="1"/>
            </p:cNvSpPr>
            <p:nvPr/>
          </p:nvSpPr>
          <p:spPr bwMode="auto">
            <a:xfrm flipV="1">
              <a:off x="4601293" y="3129955"/>
              <a:ext cx="286291"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758" name="Line 42"/>
            <p:cNvSpPr>
              <a:spLocks noChangeShapeType="1"/>
            </p:cNvSpPr>
            <p:nvPr/>
          </p:nvSpPr>
          <p:spPr bwMode="auto">
            <a:xfrm flipV="1">
              <a:off x="5747126" y="3130606"/>
              <a:ext cx="2232" cy="1542993"/>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759" name="Line 45"/>
            <p:cNvSpPr>
              <a:spLocks noChangeShapeType="1"/>
            </p:cNvSpPr>
            <p:nvPr/>
          </p:nvSpPr>
          <p:spPr bwMode="auto">
            <a:xfrm>
              <a:off x="5632858" y="4167701"/>
              <a:ext cx="0" cy="64004"/>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760" name="Line 47"/>
            <p:cNvSpPr>
              <a:spLocks noChangeShapeType="1"/>
            </p:cNvSpPr>
            <p:nvPr/>
          </p:nvSpPr>
          <p:spPr bwMode="auto">
            <a:xfrm>
              <a:off x="3103107" y="3394162"/>
              <a:ext cx="0" cy="48726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761" name="Line 48"/>
            <p:cNvSpPr>
              <a:spLocks noChangeShapeType="1"/>
            </p:cNvSpPr>
            <p:nvPr/>
          </p:nvSpPr>
          <p:spPr bwMode="auto">
            <a:xfrm>
              <a:off x="3090410" y="3394163"/>
              <a:ext cx="228537"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762" name="Line 49"/>
            <p:cNvSpPr>
              <a:spLocks noChangeShapeType="1"/>
            </p:cNvSpPr>
            <p:nvPr/>
          </p:nvSpPr>
          <p:spPr bwMode="auto">
            <a:xfrm flipH="1">
              <a:off x="5641375" y="4210419"/>
              <a:ext cx="215964" cy="6649"/>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763" name="Line 50"/>
            <p:cNvSpPr>
              <a:spLocks noChangeShapeType="1"/>
            </p:cNvSpPr>
            <p:nvPr/>
          </p:nvSpPr>
          <p:spPr bwMode="auto">
            <a:xfrm>
              <a:off x="2957097" y="4673600"/>
              <a:ext cx="304716"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764" name="Text Box 51"/>
            <p:cNvSpPr txBox="1">
              <a:spLocks noChangeArrowheads="1"/>
            </p:cNvSpPr>
            <p:nvPr/>
          </p:nvSpPr>
          <p:spPr bwMode="auto">
            <a:xfrm>
              <a:off x="3280858" y="3117909"/>
              <a:ext cx="359396" cy="461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a:t>
              </a:r>
            </a:p>
          </p:txBody>
        </p:sp>
        <p:sp>
          <p:nvSpPr>
            <p:cNvPr id="116765" name="Rectangle 52"/>
            <p:cNvSpPr>
              <a:spLocks noChangeArrowheads="1"/>
            </p:cNvSpPr>
            <p:nvPr/>
          </p:nvSpPr>
          <p:spPr bwMode="auto">
            <a:xfrm>
              <a:off x="3304656" y="2574923"/>
              <a:ext cx="287260" cy="461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a:t>
              </a:r>
            </a:p>
          </p:txBody>
        </p:sp>
        <p:sp>
          <p:nvSpPr>
            <p:cNvPr id="116766" name="Rectangle 54"/>
            <p:cNvSpPr>
              <a:spLocks noChangeArrowheads="1"/>
            </p:cNvSpPr>
            <p:nvPr/>
          </p:nvSpPr>
          <p:spPr bwMode="auto">
            <a:xfrm>
              <a:off x="4948611" y="2589215"/>
              <a:ext cx="609432" cy="461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R</a:t>
              </a:r>
              <a:endParaRPr kumimoji="1" lang="en-US" altLang="zh-CN" sz="2400" b="1" baseline="-25000">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116767" name="Rectangle 55"/>
            <p:cNvSpPr>
              <a:spLocks noChangeArrowheads="1"/>
            </p:cNvSpPr>
            <p:nvPr/>
          </p:nvSpPr>
          <p:spPr bwMode="auto">
            <a:xfrm>
              <a:off x="1654141" y="2572445"/>
              <a:ext cx="685611" cy="461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i</a:t>
              </a:r>
            </a:p>
          </p:txBody>
        </p:sp>
        <p:sp>
          <p:nvSpPr>
            <p:cNvPr id="116768" name="等腰三角形 50"/>
            <p:cNvSpPr>
              <a:spLocks noChangeArrowheads="1"/>
            </p:cNvSpPr>
            <p:nvPr/>
          </p:nvSpPr>
          <p:spPr bwMode="auto">
            <a:xfrm flipV="1">
              <a:off x="5641376" y="4034585"/>
              <a:ext cx="215964" cy="188138"/>
            </a:xfrm>
            <a:prstGeom prst="triangle">
              <a:avLst>
                <a:gd name="adj" fmla="val 50000"/>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6769" name="等腰三角形 51"/>
            <p:cNvSpPr>
              <a:spLocks noChangeArrowheads="1"/>
            </p:cNvSpPr>
            <p:nvPr/>
          </p:nvSpPr>
          <p:spPr bwMode="auto">
            <a:xfrm>
              <a:off x="5641376" y="4215083"/>
              <a:ext cx="215963" cy="170454"/>
            </a:xfrm>
            <a:prstGeom prst="triangle">
              <a:avLst>
                <a:gd name="adj" fmla="val 50000"/>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6770" name="Line 45"/>
            <p:cNvSpPr>
              <a:spLocks noChangeShapeType="1"/>
            </p:cNvSpPr>
            <p:nvPr/>
          </p:nvSpPr>
          <p:spPr bwMode="auto">
            <a:xfrm>
              <a:off x="5870024" y="4197793"/>
              <a:ext cx="0" cy="64004"/>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771" name="Line 50"/>
            <p:cNvSpPr>
              <a:spLocks noChangeShapeType="1"/>
            </p:cNvSpPr>
            <p:nvPr/>
          </p:nvSpPr>
          <p:spPr bwMode="auto">
            <a:xfrm>
              <a:off x="5594768" y="4673600"/>
              <a:ext cx="304716"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772" name="Rectangle 55"/>
            <p:cNvSpPr>
              <a:spLocks noChangeArrowheads="1"/>
            </p:cNvSpPr>
            <p:nvPr/>
          </p:nvSpPr>
          <p:spPr bwMode="auto">
            <a:xfrm>
              <a:off x="5973952" y="2827693"/>
              <a:ext cx="685611" cy="461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o</a:t>
              </a:r>
            </a:p>
          </p:txBody>
        </p:sp>
        <p:sp>
          <p:nvSpPr>
            <p:cNvPr id="116773" name="Rectangle 55"/>
            <p:cNvSpPr>
              <a:spLocks noChangeArrowheads="1"/>
            </p:cNvSpPr>
            <p:nvPr/>
          </p:nvSpPr>
          <p:spPr bwMode="auto">
            <a:xfrm>
              <a:off x="5085198" y="3921576"/>
              <a:ext cx="685611" cy="461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D</a:t>
              </a:r>
              <a:r>
                <a:rPr kumimoji="1" lang="en-US" altLang="zh-CN" sz="2400" b="1" baseline="-25000">
                  <a:latin typeface="Times New Roman" panose="02020603050405020304" pitchFamily="18" charset="0"/>
                </a:rPr>
                <a:t>Z</a:t>
              </a:r>
            </a:p>
          </p:txBody>
        </p:sp>
        <p:sp>
          <p:nvSpPr>
            <p:cNvPr id="116774" name="Rectangle 55"/>
            <p:cNvSpPr>
              <a:spLocks noChangeArrowheads="1"/>
            </p:cNvSpPr>
            <p:nvPr/>
          </p:nvSpPr>
          <p:spPr bwMode="auto">
            <a:xfrm>
              <a:off x="4430262" y="2612593"/>
              <a:ext cx="685611" cy="461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o</a:t>
              </a:r>
              <a:r>
                <a:rPr kumimoji="1" lang="en-US" altLang="zh-CN" sz="2400" b="1">
                  <a:latin typeface="Times New Roman" panose="02020603050405020304" pitchFamily="18" charset="0"/>
                </a:rPr>
                <a:t>′</a:t>
              </a:r>
            </a:p>
          </p:txBody>
        </p:sp>
        <p:sp>
          <p:nvSpPr>
            <p:cNvPr id="116775" name="Rectangle 37"/>
            <p:cNvSpPr>
              <a:spLocks noChangeArrowheads="1"/>
            </p:cNvSpPr>
            <p:nvPr/>
          </p:nvSpPr>
          <p:spPr bwMode="auto">
            <a:xfrm>
              <a:off x="4114436" y="3691013"/>
              <a:ext cx="607845" cy="150829"/>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latin typeface="Times New Roman" panose="02020603050405020304" pitchFamily="18" charset="0"/>
                <a:ea typeface="华文行楷" panose="02010800040101010101" pitchFamily="2" charset="-122"/>
              </a:endParaRPr>
            </a:p>
          </p:txBody>
        </p:sp>
        <p:cxnSp>
          <p:nvCxnSpPr>
            <p:cNvPr id="116776" name="直接连接符 2"/>
            <p:cNvCxnSpPr>
              <a:cxnSpLocks noChangeShapeType="1"/>
            </p:cNvCxnSpPr>
            <p:nvPr/>
          </p:nvCxnSpPr>
          <p:spPr bwMode="auto">
            <a:xfrm>
              <a:off x="4709585" y="3766428"/>
              <a:ext cx="1048527" cy="0"/>
            </a:xfrm>
            <a:prstGeom prst="line">
              <a:avLst/>
            </a:prstGeom>
            <a:noFill/>
            <a:ln w="19050" algn="ctr">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777" name="直接连接符 60"/>
            <p:cNvCxnSpPr>
              <a:cxnSpLocks noChangeShapeType="1"/>
            </p:cNvCxnSpPr>
            <p:nvPr/>
          </p:nvCxnSpPr>
          <p:spPr bwMode="auto">
            <a:xfrm>
              <a:off x="3096759" y="3766428"/>
              <a:ext cx="1017678" cy="0"/>
            </a:xfrm>
            <a:prstGeom prst="line">
              <a:avLst/>
            </a:prstGeom>
            <a:noFill/>
            <a:ln w="19050" algn="ctr">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778" name="Rectangle 37"/>
            <p:cNvSpPr>
              <a:spLocks noChangeArrowheads="1"/>
            </p:cNvSpPr>
            <p:nvPr/>
          </p:nvSpPr>
          <p:spPr bwMode="auto">
            <a:xfrm rot="5400000">
              <a:off x="2792719" y="4110080"/>
              <a:ext cx="608078" cy="150771"/>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latin typeface="Times New Roman" panose="02020603050405020304" pitchFamily="18" charset="0"/>
                <a:ea typeface="华文行楷" panose="02010800040101010101" pitchFamily="2" charset="-122"/>
              </a:endParaRPr>
            </a:p>
          </p:txBody>
        </p:sp>
        <p:cxnSp>
          <p:nvCxnSpPr>
            <p:cNvPr id="116779" name="直接连接符 10"/>
            <p:cNvCxnSpPr>
              <a:cxnSpLocks noChangeShapeType="1"/>
            </p:cNvCxnSpPr>
            <p:nvPr/>
          </p:nvCxnSpPr>
          <p:spPr bwMode="auto">
            <a:xfrm>
              <a:off x="3096758" y="4489504"/>
              <a:ext cx="1" cy="184096"/>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780" name="Rectangle 54"/>
            <p:cNvSpPr>
              <a:spLocks noChangeArrowheads="1"/>
            </p:cNvSpPr>
            <p:nvPr/>
          </p:nvSpPr>
          <p:spPr bwMode="auto">
            <a:xfrm>
              <a:off x="2511527" y="3903754"/>
              <a:ext cx="647522" cy="461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R</a:t>
              </a:r>
              <a:r>
                <a:rPr kumimoji="1" lang="en-US" altLang="zh-CN" sz="2400" b="1" baseline="-25000">
                  <a:latin typeface="Times New Roman" panose="02020603050405020304" pitchFamily="18" charset="0"/>
                  <a:ea typeface="华文行楷" panose="02010800040101010101" pitchFamily="2" charset="-122"/>
                </a:rPr>
                <a:t>1</a:t>
              </a:r>
              <a:endParaRPr kumimoji="1" lang="en-US" altLang="zh-CN" sz="2400" b="1" baseline="-25000">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116781" name="Rectangle 54"/>
            <p:cNvSpPr>
              <a:spLocks noChangeArrowheads="1"/>
            </p:cNvSpPr>
            <p:nvPr/>
          </p:nvSpPr>
          <p:spPr bwMode="auto">
            <a:xfrm>
              <a:off x="4144590" y="3173973"/>
              <a:ext cx="647522" cy="461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R</a:t>
              </a:r>
              <a:r>
                <a:rPr kumimoji="1" lang="en-US" altLang="zh-CN" sz="2400" b="1" baseline="-25000">
                  <a:latin typeface="Times New Roman" panose="02020603050405020304" pitchFamily="18" charset="0"/>
                  <a:ea typeface="华文行楷" panose="02010800040101010101" pitchFamily="2" charset="-122"/>
                </a:rPr>
                <a:t>2</a:t>
              </a:r>
              <a:endParaRPr kumimoji="1" lang="en-US" altLang="zh-CN" sz="2400" b="1" baseline="-25000">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116782" name="Line 48"/>
            <p:cNvSpPr>
              <a:spLocks noChangeShapeType="1"/>
            </p:cNvSpPr>
            <p:nvPr/>
          </p:nvSpPr>
          <p:spPr bwMode="auto">
            <a:xfrm>
              <a:off x="3069288" y="2852094"/>
              <a:ext cx="228537"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783" name="Rectangle 37"/>
            <p:cNvSpPr>
              <a:spLocks noChangeArrowheads="1"/>
            </p:cNvSpPr>
            <p:nvPr/>
          </p:nvSpPr>
          <p:spPr bwMode="auto">
            <a:xfrm>
              <a:off x="2472094" y="2798816"/>
              <a:ext cx="607845" cy="150829"/>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latin typeface="Times New Roman" panose="02020603050405020304" pitchFamily="18" charset="0"/>
                <a:ea typeface="华文行楷" panose="02010800040101010101" pitchFamily="2" charset="-122"/>
              </a:endParaRPr>
            </a:p>
          </p:txBody>
        </p:sp>
        <p:sp>
          <p:nvSpPr>
            <p:cNvPr id="116784" name="Rectangle 54"/>
            <p:cNvSpPr>
              <a:spLocks noChangeArrowheads="1"/>
            </p:cNvSpPr>
            <p:nvPr/>
          </p:nvSpPr>
          <p:spPr bwMode="auto">
            <a:xfrm>
              <a:off x="2484318" y="2283466"/>
              <a:ext cx="647522" cy="461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R</a:t>
              </a:r>
              <a:r>
                <a:rPr kumimoji="1" lang="en-US" altLang="zh-CN" sz="2400" b="1" baseline="-25000">
                  <a:latin typeface="Times New Roman" panose="02020603050405020304" pitchFamily="18" charset="0"/>
                  <a:ea typeface="华文行楷" panose="02010800040101010101" pitchFamily="2" charset="-122"/>
                </a:rPr>
                <a:t>3</a:t>
              </a:r>
              <a:endParaRPr kumimoji="1" lang="en-US" altLang="zh-CN" sz="2400" b="1" baseline="-25000">
                <a:latin typeface="Times New Roman" panose="02020603050405020304" pitchFamily="18" charset="0"/>
                <a:ea typeface="华文行楷" panose="02010800040101010101" pitchFamily="2" charset="-122"/>
                <a:cs typeface="Times New Roman" panose="02020603050405020304" pitchFamily="18" charset="0"/>
              </a:endParaRPr>
            </a:p>
          </p:txBody>
        </p:sp>
      </p:grpSp>
      <p:grpSp>
        <p:nvGrpSpPr>
          <p:cNvPr id="116740" name="组合 35"/>
          <p:cNvGrpSpPr>
            <a:grpSpLocks/>
          </p:cNvGrpSpPr>
          <p:nvPr/>
        </p:nvGrpSpPr>
        <p:grpSpPr bwMode="auto">
          <a:xfrm>
            <a:off x="5462588" y="2097088"/>
            <a:ext cx="3457575" cy="2152650"/>
            <a:chOff x="2627043" y="1412776"/>
            <a:chExt cx="3456888" cy="2151379"/>
          </a:xfrm>
        </p:grpSpPr>
        <p:cxnSp>
          <p:nvCxnSpPr>
            <p:cNvPr id="116741" name="直接箭头连接符 19"/>
            <p:cNvCxnSpPr>
              <a:cxnSpLocks noChangeShapeType="1"/>
            </p:cNvCxnSpPr>
            <p:nvPr/>
          </p:nvCxnSpPr>
          <p:spPr bwMode="auto">
            <a:xfrm>
              <a:off x="3189535" y="2628051"/>
              <a:ext cx="2509689" cy="0"/>
            </a:xfrm>
            <a:prstGeom prst="straightConnector1">
              <a:avLst/>
            </a:prstGeom>
            <a:noFill/>
            <a:ln w="19050" algn="ctr">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742" name="直接箭头连接符 20"/>
            <p:cNvCxnSpPr>
              <a:cxnSpLocks noChangeShapeType="1"/>
            </p:cNvCxnSpPr>
            <p:nvPr/>
          </p:nvCxnSpPr>
          <p:spPr bwMode="auto">
            <a:xfrm flipV="1">
              <a:off x="4444379" y="1619939"/>
              <a:ext cx="0" cy="1944216"/>
            </a:xfrm>
            <a:prstGeom prst="straightConnector1">
              <a:avLst/>
            </a:prstGeom>
            <a:noFill/>
            <a:ln w="19050" algn="ctr">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743" name="直接连接符 21"/>
            <p:cNvCxnSpPr>
              <a:cxnSpLocks noChangeShapeType="1"/>
            </p:cNvCxnSpPr>
            <p:nvPr/>
          </p:nvCxnSpPr>
          <p:spPr bwMode="auto">
            <a:xfrm>
              <a:off x="3565773" y="1907971"/>
              <a:ext cx="1296740"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744" name="直接连接符 22"/>
            <p:cNvCxnSpPr>
              <a:cxnSpLocks noChangeShapeType="1"/>
            </p:cNvCxnSpPr>
            <p:nvPr/>
          </p:nvCxnSpPr>
          <p:spPr bwMode="auto">
            <a:xfrm>
              <a:off x="4042544" y="3353345"/>
              <a:ext cx="1264046"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745" name="Rectangle 55"/>
            <p:cNvSpPr>
              <a:spLocks noChangeArrowheads="1"/>
            </p:cNvSpPr>
            <p:nvPr/>
          </p:nvSpPr>
          <p:spPr bwMode="auto">
            <a:xfrm>
              <a:off x="5282591" y="2484035"/>
              <a:ext cx="685800" cy="461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i</a:t>
              </a:r>
            </a:p>
          </p:txBody>
        </p:sp>
        <p:sp>
          <p:nvSpPr>
            <p:cNvPr id="116746" name="Rectangle 55"/>
            <p:cNvSpPr>
              <a:spLocks noChangeArrowheads="1"/>
            </p:cNvSpPr>
            <p:nvPr/>
          </p:nvSpPr>
          <p:spPr bwMode="auto">
            <a:xfrm>
              <a:off x="3961370" y="1412776"/>
              <a:ext cx="685800" cy="461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o</a:t>
              </a:r>
            </a:p>
          </p:txBody>
        </p:sp>
        <p:sp>
          <p:nvSpPr>
            <p:cNvPr id="116747" name="Rectangle 55"/>
            <p:cNvSpPr>
              <a:spLocks noChangeArrowheads="1"/>
            </p:cNvSpPr>
            <p:nvPr/>
          </p:nvSpPr>
          <p:spPr bwMode="auto">
            <a:xfrm>
              <a:off x="4422055" y="1646361"/>
              <a:ext cx="685800" cy="461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Z</a:t>
              </a:r>
            </a:p>
          </p:txBody>
        </p:sp>
        <p:sp>
          <p:nvSpPr>
            <p:cNvPr id="116748" name="Rectangle 55"/>
            <p:cNvSpPr>
              <a:spLocks noChangeArrowheads="1"/>
            </p:cNvSpPr>
            <p:nvPr/>
          </p:nvSpPr>
          <p:spPr bwMode="auto">
            <a:xfrm>
              <a:off x="3767212" y="3079035"/>
              <a:ext cx="802728" cy="461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Z</a:t>
              </a:r>
            </a:p>
          </p:txBody>
        </p:sp>
        <p:cxnSp>
          <p:nvCxnSpPr>
            <p:cNvPr id="116749" name="直接连接符 27"/>
            <p:cNvCxnSpPr>
              <a:cxnSpLocks noChangeShapeType="1"/>
            </p:cNvCxnSpPr>
            <p:nvPr/>
          </p:nvCxnSpPr>
          <p:spPr bwMode="auto">
            <a:xfrm>
              <a:off x="4862513" y="1907971"/>
              <a:ext cx="0" cy="1432674"/>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750" name="直接连接符 30"/>
            <p:cNvCxnSpPr>
              <a:cxnSpLocks noChangeShapeType="1"/>
            </p:cNvCxnSpPr>
            <p:nvPr/>
          </p:nvCxnSpPr>
          <p:spPr bwMode="auto">
            <a:xfrm>
              <a:off x="4042544" y="1907971"/>
              <a:ext cx="0" cy="1432674"/>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16751" name="对象 4"/>
            <p:cNvGraphicFramePr>
              <a:graphicFrameLocks noChangeAspect="1"/>
            </p:cNvGraphicFramePr>
            <p:nvPr/>
          </p:nvGraphicFramePr>
          <p:xfrm>
            <a:off x="4899876" y="1809132"/>
            <a:ext cx="1184055" cy="787446"/>
          </p:xfrm>
          <a:graphic>
            <a:graphicData uri="http://schemas.openxmlformats.org/presentationml/2006/ole">
              <mc:AlternateContent xmlns:mc="http://schemas.openxmlformats.org/markup-compatibility/2006">
                <mc:Choice xmlns:v="urn:schemas-microsoft-com:vml" Requires="v">
                  <p:oleObj spid="_x0000_s116982" name="公式" r:id="rId3" imgW="748975" imgH="431613" progId="Equation.3">
                    <p:embed/>
                  </p:oleObj>
                </mc:Choice>
                <mc:Fallback>
                  <p:oleObj name="公式" r:id="rId3" imgW="748975" imgH="431613" progId="Equation.3">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9876" y="1809132"/>
                          <a:ext cx="1184055" cy="787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52" name="对象 5"/>
            <p:cNvGraphicFramePr>
              <a:graphicFrameLocks noChangeAspect="1"/>
            </p:cNvGraphicFramePr>
            <p:nvPr/>
          </p:nvGraphicFramePr>
          <p:xfrm>
            <a:off x="2627043" y="2647756"/>
            <a:ext cx="1383458" cy="804008"/>
          </p:xfrm>
          <a:graphic>
            <a:graphicData uri="http://schemas.openxmlformats.org/presentationml/2006/ole">
              <mc:AlternateContent xmlns:mc="http://schemas.openxmlformats.org/markup-compatibility/2006">
                <mc:Choice xmlns:v="urn:schemas-microsoft-com:vml" Requires="v">
                  <p:oleObj spid="_x0000_s116983" name="公式" r:id="rId5" imgW="863225" imgH="431613" progId="Equation.3">
                    <p:embed/>
                  </p:oleObj>
                </mc:Choice>
                <mc:Fallback>
                  <p:oleObj name="公式" r:id="rId5" imgW="863225" imgH="431613" progId="Equation.3">
                    <p:embed/>
                    <p:pic>
                      <p:nvPicPr>
                        <p:cNvPr id="0" name="对象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043" y="2647756"/>
                          <a:ext cx="1383458" cy="80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spd="slow">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4"/>
          <p:cNvSpPr>
            <a:spLocks noChangeArrowheads="1"/>
          </p:cNvSpPr>
          <p:nvPr/>
        </p:nvSpPr>
        <p:spPr bwMode="auto">
          <a:xfrm>
            <a:off x="330200" y="842963"/>
            <a:ext cx="8705850" cy="4921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600" b="1">
                <a:solidFill>
                  <a:srgbClr val="CC3300"/>
                </a:solidFill>
                <a:latin typeface="Times New Roman" panose="02020603050405020304" pitchFamily="18" charset="0"/>
              </a:rPr>
              <a:t>3. </a:t>
            </a:r>
            <a:r>
              <a:rPr kumimoji="1" lang="zh-CN" altLang="en-US" sz="2600" b="1">
                <a:solidFill>
                  <a:srgbClr val="CC3300"/>
                </a:solidFill>
                <a:latin typeface="Times New Roman" panose="02020603050405020304" pitchFamily="18" charset="0"/>
              </a:rPr>
              <a:t>矩形波发生电路</a:t>
            </a:r>
            <a:r>
              <a:rPr kumimoji="1" lang="zh-CN" altLang="en-US" sz="2200" b="1">
                <a:solidFill>
                  <a:srgbClr val="CC3300"/>
                </a:solidFill>
                <a:latin typeface="Times New Roman" panose="02020603050405020304" pitchFamily="18" charset="0"/>
              </a:rPr>
              <a:t>  </a:t>
            </a:r>
            <a:r>
              <a:rPr kumimoji="1" lang="en-US" altLang="zh-CN" sz="2200" b="1">
                <a:solidFill>
                  <a:srgbClr val="FF0000"/>
                </a:solidFill>
                <a:latin typeface="Times New Roman" panose="02020603050405020304" pitchFamily="18" charset="0"/>
              </a:rPr>
              <a:t>(</a:t>
            </a:r>
            <a:r>
              <a:rPr kumimoji="1" lang="zh-CN" altLang="en-US" sz="2200" b="1">
                <a:solidFill>
                  <a:srgbClr val="FF0000"/>
                </a:solidFill>
                <a:latin typeface="Times New Roman" panose="02020603050405020304" pitchFamily="18" charset="0"/>
              </a:rPr>
              <a:t>解决两个方向的参考电平及来回自动翻转，</a:t>
            </a:r>
            <a:r>
              <a:rPr kumimoji="1" lang="en-US" altLang="zh-CN" sz="2200" b="1">
                <a:solidFill>
                  <a:srgbClr val="FF0000"/>
                </a:solidFill>
                <a:latin typeface="Times New Roman" panose="02020603050405020304" pitchFamily="18" charset="0"/>
              </a:rPr>
              <a:t>u</a:t>
            </a:r>
            <a:r>
              <a:rPr kumimoji="1" lang="en-US" altLang="zh-CN" sz="2200" b="1" baseline="-25000">
                <a:solidFill>
                  <a:srgbClr val="FF0000"/>
                </a:solidFill>
                <a:latin typeface="Times New Roman" panose="02020603050405020304" pitchFamily="18" charset="0"/>
              </a:rPr>
              <a:t>c</a:t>
            </a:r>
            <a:r>
              <a:rPr kumimoji="1" lang="en-US" altLang="zh-CN" sz="2200" b="1">
                <a:solidFill>
                  <a:srgbClr val="FF0000"/>
                </a:solidFill>
                <a:latin typeface="Times New Roman" panose="02020603050405020304" pitchFamily="18" charset="0"/>
              </a:rPr>
              <a:t>)</a:t>
            </a:r>
            <a:endParaRPr kumimoji="1" lang="zh-CN" altLang="en-US" sz="2200" b="1">
              <a:solidFill>
                <a:srgbClr val="FF0000"/>
              </a:solidFill>
              <a:latin typeface="Times New Roman" panose="02020603050405020304" pitchFamily="18" charset="0"/>
            </a:endParaRPr>
          </a:p>
        </p:txBody>
      </p:sp>
      <p:sp>
        <p:nvSpPr>
          <p:cNvPr id="117763" name="Rectangle 11"/>
          <p:cNvSpPr>
            <a:spLocks noChangeArrowheads="1"/>
          </p:cNvSpPr>
          <p:nvPr/>
        </p:nvSpPr>
        <p:spPr bwMode="auto">
          <a:xfrm>
            <a:off x="323850" y="1458913"/>
            <a:ext cx="193516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Aft>
                <a:spcPct val="50000"/>
              </a:spcAft>
              <a:buClr>
                <a:srgbClr val="FF0000"/>
              </a:buClr>
            </a:pPr>
            <a:r>
              <a:rPr kumimoji="1" lang="en-US" altLang="zh-CN" sz="2400" b="1">
                <a:solidFill>
                  <a:schemeClr val="tx2"/>
                </a:solidFill>
                <a:latin typeface="Times New Roman" panose="02020603050405020304" pitchFamily="18" charset="0"/>
              </a:rPr>
              <a:t>①</a:t>
            </a:r>
            <a:r>
              <a:rPr kumimoji="1" lang="zh-CN" altLang="en-US" sz="2400" b="1">
                <a:solidFill>
                  <a:schemeClr val="tx2"/>
                </a:solidFill>
                <a:latin typeface="Times New Roman" panose="02020603050405020304" pitchFamily="18" charset="0"/>
              </a:rPr>
              <a:t>电路组成</a:t>
            </a:r>
          </a:p>
        </p:txBody>
      </p:sp>
      <p:grpSp>
        <p:nvGrpSpPr>
          <p:cNvPr id="117764" name="组合 3"/>
          <p:cNvGrpSpPr>
            <a:grpSpLocks/>
          </p:cNvGrpSpPr>
          <p:nvPr/>
        </p:nvGrpSpPr>
        <p:grpSpPr bwMode="auto">
          <a:xfrm>
            <a:off x="133350" y="2185988"/>
            <a:ext cx="4305300" cy="2417762"/>
            <a:chOff x="1594272" y="2474071"/>
            <a:chExt cx="5065291" cy="2845517"/>
          </a:xfrm>
        </p:grpSpPr>
        <p:sp>
          <p:nvSpPr>
            <p:cNvPr id="117800" name="AutoShape 36"/>
            <p:cNvSpPr>
              <a:spLocks noChangeArrowheads="1"/>
            </p:cNvSpPr>
            <p:nvPr/>
          </p:nvSpPr>
          <p:spPr bwMode="auto">
            <a:xfrm rot="5400000">
              <a:off x="3471489" y="3127066"/>
              <a:ext cx="989959" cy="1295042"/>
            </a:xfrm>
            <a:prstGeom prst="triangle">
              <a:avLst>
                <a:gd name="adj" fmla="val 51051"/>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7801" name="Rectangle 37"/>
            <p:cNvSpPr>
              <a:spLocks noChangeArrowheads="1"/>
            </p:cNvSpPr>
            <p:nvPr/>
          </p:nvSpPr>
          <p:spPr bwMode="auto">
            <a:xfrm>
              <a:off x="4874887" y="3702402"/>
              <a:ext cx="607845" cy="15071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latin typeface="Times New Roman" panose="02020603050405020304" pitchFamily="18" charset="0"/>
                <a:ea typeface="华文行楷" panose="02010800040101010101" pitchFamily="2" charset="-122"/>
              </a:endParaRPr>
            </a:p>
          </p:txBody>
        </p:sp>
        <p:sp>
          <p:nvSpPr>
            <p:cNvPr id="117802" name="Line 39"/>
            <p:cNvSpPr>
              <a:spLocks noChangeShapeType="1"/>
            </p:cNvSpPr>
            <p:nvPr/>
          </p:nvSpPr>
          <p:spPr bwMode="auto">
            <a:xfrm>
              <a:off x="2123728" y="3520553"/>
              <a:ext cx="1195219" cy="0"/>
            </a:xfrm>
            <a:prstGeom prst="line">
              <a:avLst/>
            </a:prstGeom>
            <a:noFill/>
            <a:ln w="19050">
              <a:solidFill>
                <a:schemeClr val="tx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03" name="Line 40"/>
            <p:cNvSpPr>
              <a:spLocks noChangeShapeType="1"/>
            </p:cNvSpPr>
            <p:nvPr/>
          </p:nvSpPr>
          <p:spPr bwMode="auto">
            <a:xfrm flipH="1">
              <a:off x="5482732" y="3777760"/>
              <a:ext cx="533253"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04" name="Line 41"/>
            <p:cNvSpPr>
              <a:spLocks noChangeShapeType="1"/>
            </p:cNvSpPr>
            <p:nvPr/>
          </p:nvSpPr>
          <p:spPr bwMode="auto">
            <a:xfrm flipV="1">
              <a:off x="4601293" y="3777106"/>
              <a:ext cx="286291"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05" name="Line 42"/>
            <p:cNvSpPr>
              <a:spLocks noChangeShapeType="1"/>
            </p:cNvSpPr>
            <p:nvPr/>
          </p:nvSpPr>
          <p:spPr bwMode="auto">
            <a:xfrm flipV="1">
              <a:off x="5747126" y="3777756"/>
              <a:ext cx="2232" cy="1541831"/>
            </a:xfrm>
            <a:prstGeom prst="line">
              <a:avLst/>
            </a:prstGeom>
            <a:noFill/>
            <a:ln w="19050">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06" name="Line 45"/>
            <p:cNvSpPr>
              <a:spLocks noChangeShapeType="1"/>
            </p:cNvSpPr>
            <p:nvPr/>
          </p:nvSpPr>
          <p:spPr bwMode="auto">
            <a:xfrm>
              <a:off x="5632858" y="4814070"/>
              <a:ext cx="0" cy="6395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07" name="Line 47"/>
            <p:cNvSpPr>
              <a:spLocks noChangeShapeType="1"/>
            </p:cNvSpPr>
            <p:nvPr/>
          </p:nvSpPr>
          <p:spPr bwMode="auto">
            <a:xfrm>
              <a:off x="3103107" y="4041114"/>
              <a:ext cx="0" cy="48689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08" name="Line 48"/>
            <p:cNvSpPr>
              <a:spLocks noChangeShapeType="1"/>
            </p:cNvSpPr>
            <p:nvPr/>
          </p:nvSpPr>
          <p:spPr bwMode="auto">
            <a:xfrm>
              <a:off x="3090410" y="4041115"/>
              <a:ext cx="228537"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09" name="Line 49"/>
            <p:cNvSpPr>
              <a:spLocks noChangeShapeType="1"/>
            </p:cNvSpPr>
            <p:nvPr/>
          </p:nvSpPr>
          <p:spPr bwMode="auto">
            <a:xfrm flipH="1">
              <a:off x="5641375" y="4856756"/>
              <a:ext cx="215964" cy="6644"/>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10" name="Line 50"/>
            <p:cNvSpPr>
              <a:spLocks noChangeShapeType="1"/>
            </p:cNvSpPr>
            <p:nvPr/>
          </p:nvSpPr>
          <p:spPr bwMode="auto">
            <a:xfrm>
              <a:off x="2957097" y="5319588"/>
              <a:ext cx="304716"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11" name="Text Box 51"/>
            <p:cNvSpPr txBox="1">
              <a:spLocks noChangeArrowheads="1"/>
            </p:cNvSpPr>
            <p:nvPr/>
          </p:nvSpPr>
          <p:spPr bwMode="auto">
            <a:xfrm>
              <a:off x="3280858" y="3765069"/>
              <a:ext cx="359477" cy="4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a:t>
              </a:r>
            </a:p>
          </p:txBody>
        </p:sp>
        <p:sp>
          <p:nvSpPr>
            <p:cNvPr id="117812" name="Rectangle 52"/>
            <p:cNvSpPr>
              <a:spLocks noChangeArrowheads="1"/>
            </p:cNvSpPr>
            <p:nvPr/>
          </p:nvSpPr>
          <p:spPr bwMode="auto">
            <a:xfrm>
              <a:off x="3304650" y="3232031"/>
              <a:ext cx="287324" cy="4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a:t>
              </a:r>
            </a:p>
          </p:txBody>
        </p:sp>
        <p:sp>
          <p:nvSpPr>
            <p:cNvPr id="117813" name="Rectangle 54"/>
            <p:cNvSpPr>
              <a:spLocks noChangeArrowheads="1"/>
            </p:cNvSpPr>
            <p:nvPr/>
          </p:nvSpPr>
          <p:spPr bwMode="auto">
            <a:xfrm>
              <a:off x="4923211" y="3187576"/>
              <a:ext cx="609432" cy="4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R</a:t>
              </a:r>
              <a:r>
                <a:rPr kumimoji="1" lang="en-US" altLang="zh-CN" sz="2400" b="1" baseline="-25000">
                  <a:latin typeface="Times New Roman" panose="02020603050405020304" pitchFamily="18" charset="0"/>
                  <a:ea typeface="华文行楷" panose="02010800040101010101" pitchFamily="2" charset="-122"/>
                </a:rPr>
                <a:t>4</a:t>
              </a:r>
              <a:endParaRPr kumimoji="1" lang="en-US" altLang="zh-CN" sz="2400" b="1" baseline="-25000">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117814" name="Rectangle 55"/>
            <p:cNvSpPr>
              <a:spLocks noChangeArrowheads="1"/>
            </p:cNvSpPr>
            <p:nvPr/>
          </p:nvSpPr>
          <p:spPr bwMode="auto">
            <a:xfrm>
              <a:off x="1641441" y="3216107"/>
              <a:ext cx="685611" cy="4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c</a:t>
              </a:r>
            </a:p>
          </p:txBody>
        </p:sp>
        <p:sp>
          <p:nvSpPr>
            <p:cNvPr id="117815" name="等腰三角形 20"/>
            <p:cNvSpPr>
              <a:spLocks noChangeArrowheads="1"/>
            </p:cNvSpPr>
            <p:nvPr/>
          </p:nvSpPr>
          <p:spPr bwMode="auto">
            <a:xfrm flipV="1">
              <a:off x="5641376" y="4681054"/>
              <a:ext cx="215964" cy="187996"/>
            </a:xfrm>
            <a:prstGeom prst="triangle">
              <a:avLst>
                <a:gd name="adj" fmla="val 50000"/>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7816" name="等腰三角形 21"/>
            <p:cNvSpPr>
              <a:spLocks noChangeArrowheads="1"/>
            </p:cNvSpPr>
            <p:nvPr/>
          </p:nvSpPr>
          <p:spPr bwMode="auto">
            <a:xfrm>
              <a:off x="5641376" y="4861417"/>
              <a:ext cx="215963" cy="170326"/>
            </a:xfrm>
            <a:prstGeom prst="triangle">
              <a:avLst>
                <a:gd name="adj" fmla="val 50000"/>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17817" name="Line 45"/>
            <p:cNvSpPr>
              <a:spLocks noChangeShapeType="1"/>
            </p:cNvSpPr>
            <p:nvPr/>
          </p:nvSpPr>
          <p:spPr bwMode="auto">
            <a:xfrm>
              <a:off x="5870024" y="4844140"/>
              <a:ext cx="0" cy="6395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18" name="Line 50"/>
            <p:cNvSpPr>
              <a:spLocks noChangeShapeType="1"/>
            </p:cNvSpPr>
            <p:nvPr/>
          </p:nvSpPr>
          <p:spPr bwMode="auto">
            <a:xfrm>
              <a:off x="5594768" y="5319588"/>
              <a:ext cx="304716"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19" name="Rectangle 55"/>
            <p:cNvSpPr>
              <a:spLocks noChangeArrowheads="1"/>
            </p:cNvSpPr>
            <p:nvPr/>
          </p:nvSpPr>
          <p:spPr bwMode="auto">
            <a:xfrm>
              <a:off x="5973952" y="3475071"/>
              <a:ext cx="685611" cy="4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u</a:t>
              </a:r>
              <a:r>
                <a:rPr kumimoji="1" lang="en-US" altLang="zh-CN" sz="2400" b="1" baseline="-25000">
                  <a:latin typeface="Times New Roman" panose="02020603050405020304" pitchFamily="18" charset="0"/>
                </a:rPr>
                <a:t>o</a:t>
              </a:r>
            </a:p>
          </p:txBody>
        </p:sp>
        <p:sp>
          <p:nvSpPr>
            <p:cNvPr id="117820" name="Rectangle 55"/>
            <p:cNvSpPr>
              <a:spLocks noChangeArrowheads="1"/>
            </p:cNvSpPr>
            <p:nvPr/>
          </p:nvSpPr>
          <p:spPr bwMode="auto">
            <a:xfrm>
              <a:off x="5085198" y="4568131"/>
              <a:ext cx="685611" cy="4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rPr>
                <a:t>D</a:t>
              </a:r>
              <a:r>
                <a:rPr kumimoji="1" lang="en-US" altLang="zh-CN" sz="2400" b="1" baseline="-25000">
                  <a:latin typeface="Times New Roman" panose="02020603050405020304" pitchFamily="18" charset="0"/>
                </a:rPr>
                <a:t>Z</a:t>
              </a:r>
            </a:p>
          </p:txBody>
        </p:sp>
        <p:sp>
          <p:nvSpPr>
            <p:cNvPr id="117821" name="Rectangle 37"/>
            <p:cNvSpPr>
              <a:spLocks noChangeArrowheads="1"/>
            </p:cNvSpPr>
            <p:nvPr/>
          </p:nvSpPr>
          <p:spPr bwMode="auto">
            <a:xfrm>
              <a:off x="4114436" y="4337741"/>
              <a:ext cx="607845" cy="15071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latin typeface="Times New Roman" panose="02020603050405020304" pitchFamily="18" charset="0"/>
                <a:ea typeface="华文行楷" panose="02010800040101010101" pitchFamily="2" charset="-122"/>
              </a:endParaRPr>
            </a:p>
          </p:txBody>
        </p:sp>
        <p:cxnSp>
          <p:nvCxnSpPr>
            <p:cNvPr id="117822" name="直接连接符 28"/>
            <p:cNvCxnSpPr>
              <a:cxnSpLocks noChangeShapeType="1"/>
            </p:cNvCxnSpPr>
            <p:nvPr/>
          </p:nvCxnSpPr>
          <p:spPr bwMode="auto">
            <a:xfrm>
              <a:off x="4709585" y="4413099"/>
              <a:ext cx="1048527" cy="0"/>
            </a:xfrm>
            <a:prstGeom prst="line">
              <a:avLst/>
            </a:prstGeom>
            <a:noFill/>
            <a:ln w="19050" algn="ctr">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823" name="直接连接符 29"/>
            <p:cNvCxnSpPr>
              <a:cxnSpLocks noChangeShapeType="1"/>
            </p:cNvCxnSpPr>
            <p:nvPr/>
          </p:nvCxnSpPr>
          <p:spPr bwMode="auto">
            <a:xfrm>
              <a:off x="3096759" y="4413099"/>
              <a:ext cx="1017678" cy="0"/>
            </a:xfrm>
            <a:prstGeom prst="line">
              <a:avLst/>
            </a:prstGeom>
            <a:noFill/>
            <a:ln w="19050" algn="ctr">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824" name="Rectangle 37"/>
            <p:cNvSpPr>
              <a:spLocks noChangeArrowheads="1"/>
            </p:cNvSpPr>
            <p:nvPr/>
          </p:nvSpPr>
          <p:spPr bwMode="auto">
            <a:xfrm rot="5400000">
              <a:off x="2792948" y="4756436"/>
              <a:ext cx="607620" cy="150771"/>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latin typeface="Times New Roman" panose="02020603050405020304" pitchFamily="18" charset="0"/>
                <a:ea typeface="华文行楷" panose="02010800040101010101" pitchFamily="2" charset="-122"/>
              </a:endParaRPr>
            </a:p>
          </p:txBody>
        </p:sp>
        <p:cxnSp>
          <p:nvCxnSpPr>
            <p:cNvPr id="117825" name="直接连接符 31"/>
            <p:cNvCxnSpPr>
              <a:cxnSpLocks noChangeShapeType="1"/>
            </p:cNvCxnSpPr>
            <p:nvPr/>
          </p:nvCxnSpPr>
          <p:spPr bwMode="auto">
            <a:xfrm>
              <a:off x="3096758" y="5135631"/>
              <a:ext cx="1" cy="183957"/>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826" name="Rectangle 54"/>
            <p:cNvSpPr>
              <a:spLocks noChangeArrowheads="1"/>
            </p:cNvSpPr>
            <p:nvPr/>
          </p:nvSpPr>
          <p:spPr bwMode="auto">
            <a:xfrm>
              <a:off x="2511527" y="4550322"/>
              <a:ext cx="647522" cy="4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R</a:t>
              </a:r>
              <a:r>
                <a:rPr kumimoji="1" lang="en-US" altLang="zh-CN" sz="2400" b="1" baseline="-25000">
                  <a:latin typeface="Times New Roman" panose="02020603050405020304" pitchFamily="18" charset="0"/>
                  <a:ea typeface="华文行楷" panose="02010800040101010101" pitchFamily="2" charset="-122"/>
                </a:rPr>
                <a:t>1</a:t>
              </a:r>
              <a:endParaRPr kumimoji="1" lang="en-US" altLang="zh-CN" sz="2400" b="1" baseline="-25000">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117827" name="Rectangle 54"/>
            <p:cNvSpPr>
              <a:spLocks noChangeArrowheads="1"/>
            </p:cNvSpPr>
            <p:nvPr/>
          </p:nvSpPr>
          <p:spPr bwMode="auto">
            <a:xfrm>
              <a:off x="4144590" y="3821090"/>
              <a:ext cx="647522" cy="4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R</a:t>
              </a:r>
              <a:r>
                <a:rPr kumimoji="1" lang="en-US" altLang="zh-CN" sz="2400" b="1" baseline="-25000">
                  <a:latin typeface="Times New Roman" panose="02020603050405020304" pitchFamily="18" charset="0"/>
                  <a:ea typeface="华文行楷" panose="02010800040101010101" pitchFamily="2" charset="-122"/>
                </a:rPr>
                <a:t>2</a:t>
              </a:r>
              <a:endParaRPr kumimoji="1" lang="en-US" altLang="zh-CN" sz="2400" b="1" baseline="-25000">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117828" name="Line 47"/>
            <p:cNvSpPr>
              <a:spLocks noChangeShapeType="1"/>
            </p:cNvSpPr>
            <p:nvPr/>
          </p:nvSpPr>
          <p:spPr bwMode="auto">
            <a:xfrm>
              <a:off x="5747126" y="3068960"/>
              <a:ext cx="10986" cy="697545"/>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29" name="Rectangle 37"/>
            <p:cNvSpPr>
              <a:spLocks noChangeArrowheads="1"/>
            </p:cNvSpPr>
            <p:nvPr/>
          </p:nvSpPr>
          <p:spPr bwMode="auto">
            <a:xfrm>
              <a:off x="4106044" y="2989162"/>
              <a:ext cx="607845" cy="15071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latin typeface="Times New Roman" panose="02020603050405020304" pitchFamily="18" charset="0"/>
                <a:ea typeface="华文行楷" panose="02010800040101010101" pitchFamily="2" charset="-122"/>
              </a:endParaRPr>
            </a:p>
          </p:txBody>
        </p:sp>
        <p:cxnSp>
          <p:nvCxnSpPr>
            <p:cNvPr id="117830" name="直接连接符 28"/>
            <p:cNvCxnSpPr>
              <a:cxnSpLocks noChangeShapeType="1"/>
            </p:cNvCxnSpPr>
            <p:nvPr/>
          </p:nvCxnSpPr>
          <p:spPr bwMode="auto">
            <a:xfrm>
              <a:off x="4711299" y="3068960"/>
              <a:ext cx="1048527"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831" name="直接连接符 28"/>
            <p:cNvCxnSpPr>
              <a:cxnSpLocks noChangeShapeType="1"/>
            </p:cNvCxnSpPr>
            <p:nvPr/>
          </p:nvCxnSpPr>
          <p:spPr bwMode="auto">
            <a:xfrm>
              <a:off x="2123728" y="3077219"/>
              <a:ext cx="1982316" cy="1"/>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832" name="Line 47"/>
            <p:cNvSpPr>
              <a:spLocks noChangeShapeType="1"/>
            </p:cNvSpPr>
            <p:nvPr/>
          </p:nvSpPr>
          <p:spPr bwMode="auto">
            <a:xfrm>
              <a:off x="2123728" y="3064519"/>
              <a:ext cx="0" cy="1279452"/>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33" name="Rectangle 54"/>
            <p:cNvSpPr>
              <a:spLocks noChangeArrowheads="1"/>
            </p:cNvSpPr>
            <p:nvPr/>
          </p:nvSpPr>
          <p:spPr bwMode="auto">
            <a:xfrm>
              <a:off x="4094597" y="2474071"/>
              <a:ext cx="647522" cy="4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R</a:t>
              </a:r>
              <a:r>
                <a:rPr kumimoji="1" lang="en-US" altLang="zh-CN" sz="2400" b="1" baseline="-25000">
                  <a:latin typeface="Times New Roman" panose="02020603050405020304" pitchFamily="18" charset="0"/>
                  <a:ea typeface="华文行楷" panose="02010800040101010101" pitchFamily="2" charset="-122"/>
                </a:rPr>
                <a:t>3</a:t>
              </a:r>
              <a:endParaRPr kumimoji="1" lang="en-US" altLang="zh-CN" sz="2400" b="1" baseline="-25000">
                <a:latin typeface="Times New Roman" panose="02020603050405020304" pitchFamily="18" charset="0"/>
                <a:ea typeface="华文行楷" panose="02010800040101010101" pitchFamily="2" charset="-122"/>
                <a:cs typeface="Times New Roman" panose="02020603050405020304" pitchFamily="18" charset="0"/>
              </a:endParaRPr>
            </a:p>
          </p:txBody>
        </p:sp>
        <p:sp>
          <p:nvSpPr>
            <p:cNvPr id="117834" name="Line 50"/>
            <p:cNvSpPr>
              <a:spLocks noChangeShapeType="1"/>
            </p:cNvSpPr>
            <p:nvPr/>
          </p:nvSpPr>
          <p:spPr bwMode="auto">
            <a:xfrm>
              <a:off x="1971370" y="4342259"/>
              <a:ext cx="304716"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35" name="Line 50"/>
            <p:cNvSpPr>
              <a:spLocks noChangeShapeType="1"/>
            </p:cNvSpPr>
            <p:nvPr/>
          </p:nvSpPr>
          <p:spPr bwMode="auto">
            <a:xfrm>
              <a:off x="1971370" y="4488456"/>
              <a:ext cx="304716"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36" name="Line 50"/>
            <p:cNvSpPr>
              <a:spLocks noChangeShapeType="1"/>
            </p:cNvSpPr>
            <p:nvPr/>
          </p:nvSpPr>
          <p:spPr bwMode="auto">
            <a:xfrm>
              <a:off x="1971370" y="5319588"/>
              <a:ext cx="304716"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37" name="Line 47"/>
            <p:cNvSpPr>
              <a:spLocks noChangeShapeType="1"/>
            </p:cNvSpPr>
            <p:nvPr/>
          </p:nvSpPr>
          <p:spPr bwMode="auto">
            <a:xfrm flipH="1">
              <a:off x="2111026" y="4488456"/>
              <a:ext cx="1" cy="83113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38" name="Rectangle 54"/>
            <p:cNvSpPr>
              <a:spLocks noChangeArrowheads="1"/>
            </p:cNvSpPr>
            <p:nvPr/>
          </p:nvSpPr>
          <p:spPr bwMode="auto">
            <a:xfrm>
              <a:off x="1594272" y="4133330"/>
              <a:ext cx="609432" cy="4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华文行楷" panose="02010800040101010101" pitchFamily="2" charset="-122"/>
                </a:rPr>
                <a:t>C</a:t>
              </a:r>
              <a:endParaRPr kumimoji="1" lang="en-US" altLang="zh-CN" sz="2400" b="1" baseline="-25000">
                <a:latin typeface="Times New Roman" panose="02020603050405020304" pitchFamily="18" charset="0"/>
                <a:ea typeface="华文行楷" panose="02010800040101010101" pitchFamily="2" charset="-122"/>
                <a:cs typeface="Times New Roman" panose="02020603050405020304" pitchFamily="18" charset="0"/>
              </a:endParaRPr>
            </a:p>
          </p:txBody>
        </p:sp>
      </p:grpSp>
      <p:grpSp>
        <p:nvGrpSpPr>
          <p:cNvPr id="117765" name="组合 43"/>
          <p:cNvGrpSpPr>
            <a:grpSpLocks/>
          </p:cNvGrpSpPr>
          <p:nvPr/>
        </p:nvGrpSpPr>
        <p:grpSpPr bwMode="auto">
          <a:xfrm>
            <a:off x="4330700" y="1563688"/>
            <a:ext cx="4633913" cy="3370262"/>
            <a:chOff x="900251" y="1095071"/>
            <a:chExt cx="6624077" cy="4818321"/>
          </a:xfrm>
        </p:grpSpPr>
        <p:cxnSp>
          <p:nvCxnSpPr>
            <p:cNvPr id="117766" name="直接箭头连接符 44"/>
            <p:cNvCxnSpPr>
              <a:cxnSpLocks noChangeShapeType="1"/>
            </p:cNvCxnSpPr>
            <p:nvPr/>
          </p:nvCxnSpPr>
          <p:spPr bwMode="auto">
            <a:xfrm>
              <a:off x="2566764" y="1391072"/>
              <a:ext cx="0" cy="2181944"/>
            </a:xfrm>
            <a:prstGeom prst="straightConnector1">
              <a:avLst/>
            </a:prstGeom>
            <a:noFill/>
            <a:ln w="19050" algn="ctr">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767" name="直接箭头连接符 8"/>
            <p:cNvCxnSpPr>
              <a:cxnSpLocks noChangeShapeType="1"/>
            </p:cNvCxnSpPr>
            <p:nvPr/>
          </p:nvCxnSpPr>
          <p:spPr bwMode="auto">
            <a:xfrm>
              <a:off x="2350740" y="2482044"/>
              <a:ext cx="4320480" cy="0"/>
            </a:xfrm>
            <a:prstGeom prst="straightConnector1">
              <a:avLst/>
            </a:prstGeom>
            <a:noFill/>
            <a:ln w="19050" algn="ctr">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768" name="Rectangle 55"/>
            <p:cNvSpPr>
              <a:spLocks noChangeArrowheads="1"/>
            </p:cNvSpPr>
            <p:nvPr/>
          </p:nvSpPr>
          <p:spPr bwMode="auto">
            <a:xfrm>
              <a:off x="2518577" y="1095071"/>
              <a:ext cx="685701" cy="572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latin typeface="Times New Roman" panose="02020603050405020304" pitchFamily="18" charset="0"/>
                </a:rPr>
                <a:t>u</a:t>
              </a:r>
              <a:r>
                <a:rPr kumimoji="1" lang="en-US" altLang="zh-CN" sz="2000" b="1" baseline="-25000">
                  <a:latin typeface="Times New Roman" panose="02020603050405020304" pitchFamily="18" charset="0"/>
                </a:rPr>
                <a:t>c</a:t>
              </a:r>
            </a:p>
          </p:txBody>
        </p:sp>
        <p:sp>
          <p:nvSpPr>
            <p:cNvPr id="117769" name="Rectangle 55"/>
            <p:cNvSpPr>
              <a:spLocks noChangeArrowheads="1"/>
            </p:cNvSpPr>
            <p:nvPr/>
          </p:nvSpPr>
          <p:spPr bwMode="auto">
            <a:xfrm>
              <a:off x="6400378" y="2420887"/>
              <a:ext cx="342849" cy="572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latin typeface="Times New Roman" panose="02020603050405020304" pitchFamily="18" charset="0"/>
                </a:rPr>
                <a:t>t</a:t>
              </a:r>
            </a:p>
          </p:txBody>
        </p:sp>
        <p:cxnSp>
          <p:nvCxnSpPr>
            <p:cNvPr id="117770" name="直接箭头连接符 64"/>
            <p:cNvCxnSpPr>
              <a:cxnSpLocks noChangeShapeType="1"/>
            </p:cNvCxnSpPr>
            <p:nvPr/>
          </p:nvCxnSpPr>
          <p:spPr bwMode="auto">
            <a:xfrm>
              <a:off x="2566764" y="3623320"/>
              <a:ext cx="0" cy="2181944"/>
            </a:xfrm>
            <a:prstGeom prst="straightConnector1">
              <a:avLst/>
            </a:prstGeom>
            <a:noFill/>
            <a:ln w="19050" algn="ctr">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771" name="直接箭头连接符 65"/>
            <p:cNvCxnSpPr>
              <a:cxnSpLocks noChangeShapeType="1"/>
            </p:cNvCxnSpPr>
            <p:nvPr/>
          </p:nvCxnSpPr>
          <p:spPr bwMode="auto">
            <a:xfrm>
              <a:off x="2350740" y="4714292"/>
              <a:ext cx="4320480" cy="0"/>
            </a:xfrm>
            <a:prstGeom prst="straightConnector1">
              <a:avLst/>
            </a:prstGeom>
            <a:noFill/>
            <a:ln w="19050" algn="ctr">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772" name="Rectangle 55"/>
            <p:cNvSpPr>
              <a:spLocks noChangeArrowheads="1"/>
            </p:cNvSpPr>
            <p:nvPr/>
          </p:nvSpPr>
          <p:spPr bwMode="auto">
            <a:xfrm>
              <a:off x="2556270" y="3314174"/>
              <a:ext cx="685701" cy="572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latin typeface="Times New Roman" panose="02020603050405020304" pitchFamily="18" charset="0"/>
                </a:rPr>
                <a:t>u</a:t>
              </a:r>
              <a:r>
                <a:rPr kumimoji="1" lang="en-US" altLang="zh-CN" sz="2000" b="1" baseline="-25000">
                  <a:latin typeface="Times New Roman" panose="02020603050405020304" pitchFamily="18" charset="0"/>
                </a:rPr>
                <a:t>o</a:t>
              </a:r>
            </a:p>
          </p:txBody>
        </p:sp>
        <p:sp>
          <p:nvSpPr>
            <p:cNvPr id="117773" name="Rectangle 55"/>
            <p:cNvSpPr>
              <a:spLocks noChangeArrowheads="1"/>
            </p:cNvSpPr>
            <p:nvPr/>
          </p:nvSpPr>
          <p:spPr bwMode="auto">
            <a:xfrm>
              <a:off x="6400378" y="4653136"/>
              <a:ext cx="342849" cy="572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latin typeface="Times New Roman" panose="02020603050405020304" pitchFamily="18" charset="0"/>
                </a:rPr>
                <a:t>t</a:t>
              </a:r>
            </a:p>
          </p:txBody>
        </p:sp>
        <p:cxnSp>
          <p:nvCxnSpPr>
            <p:cNvPr id="117774" name="直接连接符 12"/>
            <p:cNvCxnSpPr>
              <a:cxnSpLocks noChangeShapeType="1"/>
            </p:cNvCxnSpPr>
            <p:nvPr/>
          </p:nvCxnSpPr>
          <p:spPr bwMode="auto">
            <a:xfrm>
              <a:off x="2566764" y="1916832"/>
              <a:ext cx="3706787" cy="0"/>
            </a:xfrm>
            <a:prstGeom prst="line">
              <a:avLst/>
            </a:prstGeom>
            <a:noFill/>
            <a:ln w="19050"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775" name="直接连接符 70"/>
            <p:cNvCxnSpPr>
              <a:cxnSpLocks noChangeShapeType="1"/>
            </p:cNvCxnSpPr>
            <p:nvPr/>
          </p:nvCxnSpPr>
          <p:spPr bwMode="auto">
            <a:xfrm>
              <a:off x="2566764" y="3068960"/>
              <a:ext cx="3706787" cy="0"/>
            </a:xfrm>
            <a:prstGeom prst="line">
              <a:avLst/>
            </a:prstGeom>
            <a:noFill/>
            <a:ln w="19050"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776" name="直接连接符 71"/>
            <p:cNvCxnSpPr>
              <a:cxnSpLocks noChangeShapeType="1"/>
            </p:cNvCxnSpPr>
            <p:nvPr/>
          </p:nvCxnSpPr>
          <p:spPr bwMode="auto">
            <a:xfrm>
              <a:off x="2566764" y="1556792"/>
              <a:ext cx="3706787" cy="0"/>
            </a:xfrm>
            <a:prstGeom prst="line">
              <a:avLst/>
            </a:prstGeom>
            <a:noFill/>
            <a:ln w="19050"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777" name="直接连接符 72"/>
            <p:cNvCxnSpPr>
              <a:cxnSpLocks noChangeShapeType="1"/>
            </p:cNvCxnSpPr>
            <p:nvPr/>
          </p:nvCxnSpPr>
          <p:spPr bwMode="auto">
            <a:xfrm>
              <a:off x="2566763" y="3429000"/>
              <a:ext cx="3706787" cy="0"/>
            </a:xfrm>
            <a:prstGeom prst="line">
              <a:avLst/>
            </a:prstGeom>
            <a:noFill/>
            <a:ln w="19050"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778" name="任意多边形 13"/>
            <p:cNvSpPr>
              <a:spLocks/>
            </p:cNvSpPr>
            <p:nvPr/>
          </p:nvSpPr>
          <p:spPr bwMode="auto">
            <a:xfrm>
              <a:off x="2573039" y="1641748"/>
              <a:ext cx="2247900" cy="1397000"/>
            </a:xfrm>
            <a:custGeom>
              <a:avLst/>
              <a:gdLst>
                <a:gd name="T0" fmla="*/ 0 w 2247900"/>
                <a:gd name="T1" fmla="*/ 1397000 h 1397000"/>
                <a:gd name="T2" fmla="*/ 76200 w 2247900"/>
                <a:gd name="T3" fmla="*/ 1143000 h 1397000"/>
                <a:gd name="T4" fmla="*/ 228600 w 2247900"/>
                <a:gd name="T5" fmla="*/ 787400 h 1397000"/>
                <a:gd name="T6" fmla="*/ 635000 w 2247900"/>
                <a:gd name="T7" fmla="*/ 368300 h 1397000"/>
                <a:gd name="T8" fmla="*/ 1333500 w 2247900"/>
                <a:gd name="T9" fmla="*/ 114300 h 1397000"/>
                <a:gd name="T10" fmla="*/ 2247900 w 2247900"/>
                <a:gd name="T11" fmla="*/ 0 h 1397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47900" h="1397000">
                  <a:moveTo>
                    <a:pt x="0" y="1397000"/>
                  </a:moveTo>
                  <a:cubicBezTo>
                    <a:pt x="21166" y="1358900"/>
                    <a:pt x="38100" y="1244600"/>
                    <a:pt x="76200" y="1143000"/>
                  </a:cubicBezTo>
                  <a:cubicBezTo>
                    <a:pt x="114300" y="1041400"/>
                    <a:pt x="135467" y="916517"/>
                    <a:pt x="228600" y="787400"/>
                  </a:cubicBezTo>
                  <a:cubicBezTo>
                    <a:pt x="321733" y="658283"/>
                    <a:pt x="450850" y="480483"/>
                    <a:pt x="635000" y="368300"/>
                  </a:cubicBezTo>
                  <a:cubicBezTo>
                    <a:pt x="819150" y="256117"/>
                    <a:pt x="1064683" y="175683"/>
                    <a:pt x="1333500" y="114300"/>
                  </a:cubicBezTo>
                  <a:cubicBezTo>
                    <a:pt x="1602317" y="52917"/>
                    <a:pt x="2027767" y="25400"/>
                    <a:pt x="2247900" y="0"/>
                  </a:cubicBezTo>
                </a:path>
              </a:pathLst>
            </a:custGeom>
            <a:noFill/>
            <a:ln w="19050"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79" name="任意多边形 74"/>
            <p:cNvSpPr>
              <a:spLocks/>
            </p:cNvSpPr>
            <p:nvPr/>
          </p:nvSpPr>
          <p:spPr bwMode="auto">
            <a:xfrm flipV="1">
              <a:off x="3483495" y="1908820"/>
              <a:ext cx="2247900" cy="1414264"/>
            </a:xfrm>
            <a:custGeom>
              <a:avLst/>
              <a:gdLst>
                <a:gd name="T0" fmla="*/ 0 w 2247900"/>
                <a:gd name="T1" fmla="*/ 1700361 h 1397000"/>
                <a:gd name="T2" fmla="*/ 76200 w 2247900"/>
                <a:gd name="T3" fmla="*/ 1391203 h 1397000"/>
                <a:gd name="T4" fmla="*/ 228600 w 2247900"/>
                <a:gd name="T5" fmla="*/ 958387 h 1397000"/>
                <a:gd name="T6" fmla="*/ 635000 w 2247900"/>
                <a:gd name="T7" fmla="*/ 448277 h 1397000"/>
                <a:gd name="T8" fmla="*/ 1333500 w 2247900"/>
                <a:gd name="T9" fmla="*/ 139123 h 1397000"/>
                <a:gd name="T10" fmla="*/ 2247900 w 2247900"/>
                <a:gd name="T11" fmla="*/ 0 h 1397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47900" h="1397000">
                  <a:moveTo>
                    <a:pt x="0" y="1397000"/>
                  </a:moveTo>
                  <a:cubicBezTo>
                    <a:pt x="21166" y="1358900"/>
                    <a:pt x="38100" y="1244600"/>
                    <a:pt x="76200" y="1143000"/>
                  </a:cubicBezTo>
                  <a:cubicBezTo>
                    <a:pt x="114300" y="1041400"/>
                    <a:pt x="135467" y="916517"/>
                    <a:pt x="228600" y="787400"/>
                  </a:cubicBezTo>
                  <a:cubicBezTo>
                    <a:pt x="321733" y="658283"/>
                    <a:pt x="450850" y="480483"/>
                    <a:pt x="635000" y="368300"/>
                  </a:cubicBezTo>
                  <a:cubicBezTo>
                    <a:pt x="819150" y="256117"/>
                    <a:pt x="1064683" y="175683"/>
                    <a:pt x="1333500" y="114300"/>
                  </a:cubicBezTo>
                  <a:cubicBezTo>
                    <a:pt x="1602317" y="52917"/>
                    <a:pt x="2027767" y="25400"/>
                    <a:pt x="2247900" y="0"/>
                  </a:cubicBezTo>
                </a:path>
              </a:pathLst>
            </a:custGeom>
            <a:noFill/>
            <a:ln w="19050"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80" name="任意多边形 75"/>
            <p:cNvSpPr>
              <a:spLocks/>
            </p:cNvSpPr>
            <p:nvPr/>
          </p:nvSpPr>
          <p:spPr bwMode="auto">
            <a:xfrm>
              <a:off x="4340051" y="1676116"/>
              <a:ext cx="2247900" cy="1397000"/>
            </a:xfrm>
            <a:custGeom>
              <a:avLst/>
              <a:gdLst>
                <a:gd name="T0" fmla="*/ 0 w 2247900"/>
                <a:gd name="T1" fmla="*/ 1397000 h 1397000"/>
                <a:gd name="T2" fmla="*/ 76200 w 2247900"/>
                <a:gd name="T3" fmla="*/ 1143000 h 1397000"/>
                <a:gd name="T4" fmla="*/ 228600 w 2247900"/>
                <a:gd name="T5" fmla="*/ 787400 h 1397000"/>
                <a:gd name="T6" fmla="*/ 635000 w 2247900"/>
                <a:gd name="T7" fmla="*/ 368300 h 1397000"/>
                <a:gd name="T8" fmla="*/ 1333500 w 2247900"/>
                <a:gd name="T9" fmla="*/ 114300 h 1397000"/>
                <a:gd name="T10" fmla="*/ 2247900 w 2247900"/>
                <a:gd name="T11" fmla="*/ 0 h 1397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47900" h="1397000">
                  <a:moveTo>
                    <a:pt x="0" y="1397000"/>
                  </a:moveTo>
                  <a:cubicBezTo>
                    <a:pt x="21166" y="1358900"/>
                    <a:pt x="38100" y="1244600"/>
                    <a:pt x="76200" y="1143000"/>
                  </a:cubicBezTo>
                  <a:cubicBezTo>
                    <a:pt x="114300" y="1041400"/>
                    <a:pt x="135467" y="916517"/>
                    <a:pt x="228600" y="787400"/>
                  </a:cubicBezTo>
                  <a:cubicBezTo>
                    <a:pt x="321733" y="658283"/>
                    <a:pt x="450850" y="480483"/>
                    <a:pt x="635000" y="368300"/>
                  </a:cubicBezTo>
                  <a:cubicBezTo>
                    <a:pt x="819150" y="256117"/>
                    <a:pt x="1064683" y="175683"/>
                    <a:pt x="1333500" y="114300"/>
                  </a:cubicBezTo>
                  <a:cubicBezTo>
                    <a:pt x="1602317" y="52917"/>
                    <a:pt x="2027767" y="25400"/>
                    <a:pt x="2247900" y="0"/>
                  </a:cubicBezTo>
                </a:path>
              </a:pathLst>
            </a:custGeom>
            <a:noFill/>
            <a:ln w="19050"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81" name="任意多边形 76"/>
            <p:cNvSpPr>
              <a:spLocks/>
            </p:cNvSpPr>
            <p:nvPr/>
          </p:nvSpPr>
          <p:spPr bwMode="auto">
            <a:xfrm flipV="1">
              <a:off x="5276428" y="1908820"/>
              <a:ext cx="2247900" cy="1414264"/>
            </a:xfrm>
            <a:custGeom>
              <a:avLst/>
              <a:gdLst>
                <a:gd name="T0" fmla="*/ 0 w 2247900"/>
                <a:gd name="T1" fmla="*/ 1700361 h 1397000"/>
                <a:gd name="T2" fmla="*/ 76200 w 2247900"/>
                <a:gd name="T3" fmla="*/ 1391203 h 1397000"/>
                <a:gd name="T4" fmla="*/ 228600 w 2247900"/>
                <a:gd name="T5" fmla="*/ 958387 h 1397000"/>
                <a:gd name="T6" fmla="*/ 635000 w 2247900"/>
                <a:gd name="T7" fmla="*/ 448277 h 1397000"/>
                <a:gd name="T8" fmla="*/ 1333500 w 2247900"/>
                <a:gd name="T9" fmla="*/ 139123 h 1397000"/>
                <a:gd name="T10" fmla="*/ 2247900 w 2247900"/>
                <a:gd name="T11" fmla="*/ 0 h 1397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47900" h="1397000">
                  <a:moveTo>
                    <a:pt x="0" y="1397000"/>
                  </a:moveTo>
                  <a:cubicBezTo>
                    <a:pt x="21166" y="1358900"/>
                    <a:pt x="38100" y="1244600"/>
                    <a:pt x="76200" y="1143000"/>
                  </a:cubicBezTo>
                  <a:cubicBezTo>
                    <a:pt x="114300" y="1041400"/>
                    <a:pt x="135467" y="916517"/>
                    <a:pt x="228600" y="787400"/>
                  </a:cubicBezTo>
                  <a:cubicBezTo>
                    <a:pt x="321733" y="658283"/>
                    <a:pt x="450850" y="480483"/>
                    <a:pt x="635000" y="368300"/>
                  </a:cubicBezTo>
                  <a:cubicBezTo>
                    <a:pt x="819150" y="256117"/>
                    <a:pt x="1064683" y="175683"/>
                    <a:pt x="1333500" y="114300"/>
                  </a:cubicBezTo>
                  <a:cubicBezTo>
                    <a:pt x="1602317" y="52917"/>
                    <a:pt x="2027767" y="25400"/>
                    <a:pt x="2247900" y="0"/>
                  </a:cubicBezTo>
                </a:path>
              </a:pathLst>
            </a:custGeom>
            <a:noFill/>
            <a:ln w="19050"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82" name="任意多边形 77"/>
            <p:cNvSpPr>
              <a:spLocks/>
            </p:cNvSpPr>
            <p:nvPr/>
          </p:nvSpPr>
          <p:spPr bwMode="auto">
            <a:xfrm>
              <a:off x="2567242" y="1888107"/>
              <a:ext cx="872593" cy="1171600"/>
            </a:xfrm>
            <a:custGeom>
              <a:avLst/>
              <a:gdLst>
                <a:gd name="T0" fmla="*/ 0 w 876045"/>
                <a:gd name="T1" fmla="*/ 1171600 h 1171600"/>
                <a:gd name="T2" fmla="*/ 71536 w 876045"/>
                <a:gd name="T3" fmla="*/ 917600 h 1171600"/>
                <a:gd name="T4" fmla="*/ 214606 w 876045"/>
                <a:gd name="T5" fmla="*/ 562000 h 1171600"/>
                <a:gd name="T6" fmla="*/ 476431 w 876045"/>
                <a:gd name="T7" fmla="*/ 219100 h 1171600"/>
                <a:gd name="T8" fmla="*/ 822399 w 876045"/>
                <a:gd name="T9" fmla="*/ 0 h 117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6045" h="1171600">
                  <a:moveTo>
                    <a:pt x="0" y="1171600"/>
                  </a:moveTo>
                  <a:cubicBezTo>
                    <a:pt x="21166" y="1133500"/>
                    <a:pt x="38100" y="1019200"/>
                    <a:pt x="76200" y="917600"/>
                  </a:cubicBezTo>
                  <a:cubicBezTo>
                    <a:pt x="114300" y="816000"/>
                    <a:pt x="156717" y="678417"/>
                    <a:pt x="228600" y="562000"/>
                  </a:cubicBezTo>
                  <a:cubicBezTo>
                    <a:pt x="300483" y="445583"/>
                    <a:pt x="399595" y="312767"/>
                    <a:pt x="507499" y="219100"/>
                  </a:cubicBezTo>
                  <a:cubicBezTo>
                    <a:pt x="615403" y="125433"/>
                    <a:pt x="878697" y="3313"/>
                    <a:pt x="876025" y="0"/>
                  </a:cubicBezTo>
                </a:path>
              </a:pathLst>
            </a:cu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83" name="任意多边形 78"/>
            <p:cNvSpPr>
              <a:spLocks/>
            </p:cNvSpPr>
            <p:nvPr/>
          </p:nvSpPr>
          <p:spPr bwMode="auto">
            <a:xfrm>
              <a:off x="4339122" y="1901516"/>
              <a:ext cx="872593" cy="1171600"/>
            </a:xfrm>
            <a:custGeom>
              <a:avLst/>
              <a:gdLst>
                <a:gd name="T0" fmla="*/ 0 w 876045"/>
                <a:gd name="T1" fmla="*/ 1171600 h 1171600"/>
                <a:gd name="T2" fmla="*/ 71536 w 876045"/>
                <a:gd name="T3" fmla="*/ 917600 h 1171600"/>
                <a:gd name="T4" fmla="*/ 214606 w 876045"/>
                <a:gd name="T5" fmla="*/ 562000 h 1171600"/>
                <a:gd name="T6" fmla="*/ 476431 w 876045"/>
                <a:gd name="T7" fmla="*/ 219100 h 1171600"/>
                <a:gd name="T8" fmla="*/ 822399 w 876045"/>
                <a:gd name="T9" fmla="*/ 0 h 117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6045" h="1171600">
                  <a:moveTo>
                    <a:pt x="0" y="1171600"/>
                  </a:moveTo>
                  <a:cubicBezTo>
                    <a:pt x="21166" y="1133500"/>
                    <a:pt x="38100" y="1019200"/>
                    <a:pt x="76200" y="917600"/>
                  </a:cubicBezTo>
                  <a:cubicBezTo>
                    <a:pt x="114300" y="816000"/>
                    <a:pt x="156717" y="678417"/>
                    <a:pt x="228600" y="562000"/>
                  </a:cubicBezTo>
                  <a:cubicBezTo>
                    <a:pt x="300483" y="445583"/>
                    <a:pt x="399595" y="312767"/>
                    <a:pt x="507499" y="219100"/>
                  </a:cubicBezTo>
                  <a:cubicBezTo>
                    <a:pt x="615403" y="125433"/>
                    <a:pt x="878697" y="3313"/>
                    <a:pt x="876025" y="0"/>
                  </a:cubicBezTo>
                </a:path>
              </a:pathLst>
            </a:cu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84" name="任意多边形 79"/>
            <p:cNvSpPr>
              <a:spLocks/>
            </p:cNvSpPr>
            <p:nvPr/>
          </p:nvSpPr>
          <p:spPr bwMode="auto">
            <a:xfrm flipV="1">
              <a:off x="3483495" y="1920119"/>
              <a:ext cx="872593" cy="1152997"/>
            </a:xfrm>
            <a:custGeom>
              <a:avLst/>
              <a:gdLst>
                <a:gd name="T0" fmla="*/ 0 w 876045"/>
                <a:gd name="T1" fmla="*/ 906903 h 1171600"/>
                <a:gd name="T2" fmla="*/ 71536 w 876045"/>
                <a:gd name="T3" fmla="*/ 710287 h 1171600"/>
                <a:gd name="T4" fmla="*/ 214606 w 876045"/>
                <a:gd name="T5" fmla="*/ 435029 h 1171600"/>
                <a:gd name="T6" fmla="*/ 476431 w 876045"/>
                <a:gd name="T7" fmla="*/ 169601 h 1171600"/>
                <a:gd name="T8" fmla="*/ 822399 w 876045"/>
                <a:gd name="T9" fmla="*/ 0 h 117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6045" h="1171600">
                  <a:moveTo>
                    <a:pt x="0" y="1171600"/>
                  </a:moveTo>
                  <a:cubicBezTo>
                    <a:pt x="21166" y="1133500"/>
                    <a:pt x="38100" y="1019200"/>
                    <a:pt x="76200" y="917600"/>
                  </a:cubicBezTo>
                  <a:cubicBezTo>
                    <a:pt x="114300" y="816000"/>
                    <a:pt x="156717" y="678417"/>
                    <a:pt x="228600" y="562000"/>
                  </a:cubicBezTo>
                  <a:cubicBezTo>
                    <a:pt x="300483" y="445583"/>
                    <a:pt x="399595" y="312767"/>
                    <a:pt x="507499" y="219100"/>
                  </a:cubicBezTo>
                  <a:cubicBezTo>
                    <a:pt x="615403" y="125433"/>
                    <a:pt x="878697" y="3313"/>
                    <a:pt x="876025" y="0"/>
                  </a:cubicBezTo>
                </a:path>
              </a:pathLst>
            </a:cu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85" name="任意多边形 80"/>
            <p:cNvSpPr>
              <a:spLocks/>
            </p:cNvSpPr>
            <p:nvPr/>
          </p:nvSpPr>
          <p:spPr bwMode="auto">
            <a:xfrm flipV="1">
              <a:off x="5276428" y="1933848"/>
              <a:ext cx="872593" cy="1152997"/>
            </a:xfrm>
            <a:custGeom>
              <a:avLst/>
              <a:gdLst>
                <a:gd name="T0" fmla="*/ 0 w 876045"/>
                <a:gd name="T1" fmla="*/ 906903 h 1171600"/>
                <a:gd name="T2" fmla="*/ 71536 w 876045"/>
                <a:gd name="T3" fmla="*/ 710287 h 1171600"/>
                <a:gd name="T4" fmla="*/ 214606 w 876045"/>
                <a:gd name="T5" fmla="*/ 435029 h 1171600"/>
                <a:gd name="T6" fmla="*/ 476431 w 876045"/>
                <a:gd name="T7" fmla="*/ 169601 h 1171600"/>
                <a:gd name="T8" fmla="*/ 822399 w 876045"/>
                <a:gd name="T9" fmla="*/ 0 h 117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6045" h="1171600">
                  <a:moveTo>
                    <a:pt x="0" y="1171600"/>
                  </a:moveTo>
                  <a:cubicBezTo>
                    <a:pt x="21166" y="1133500"/>
                    <a:pt x="38100" y="1019200"/>
                    <a:pt x="76200" y="917600"/>
                  </a:cubicBezTo>
                  <a:cubicBezTo>
                    <a:pt x="114300" y="816000"/>
                    <a:pt x="156717" y="678417"/>
                    <a:pt x="228600" y="562000"/>
                  </a:cubicBezTo>
                  <a:cubicBezTo>
                    <a:pt x="300483" y="445583"/>
                    <a:pt x="399595" y="312767"/>
                    <a:pt x="507499" y="219100"/>
                  </a:cubicBezTo>
                  <a:cubicBezTo>
                    <a:pt x="615403" y="125433"/>
                    <a:pt x="878697" y="3313"/>
                    <a:pt x="876025" y="0"/>
                  </a:cubicBezTo>
                </a:path>
              </a:pathLst>
            </a:cu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17786" name="直接连接符 15"/>
            <p:cNvCxnSpPr>
              <a:cxnSpLocks noChangeShapeType="1"/>
            </p:cNvCxnSpPr>
            <p:nvPr/>
          </p:nvCxnSpPr>
          <p:spPr bwMode="auto">
            <a:xfrm>
              <a:off x="2566763" y="3789040"/>
              <a:ext cx="873072"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787" name="直接连接符 83"/>
            <p:cNvCxnSpPr>
              <a:cxnSpLocks noChangeShapeType="1"/>
            </p:cNvCxnSpPr>
            <p:nvPr/>
          </p:nvCxnSpPr>
          <p:spPr bwMode="auto">
            <a:xfrm>
              <a:off x="4367435" y="3784972"/>
              <a:ext cx="873072"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788" name="直接连接符 84"/>
            <p:cNvCxnSpPr>
              <a:cxnSpLocks noChangeShapeType="1"/>
            </p:cNvCxnSpPr>
            <p:nvPr/>
          </p:nvCxnSpPr>
          <p:spPr bwMode="auto">
            <a:xfrm>
              <a:off x="3456263" y="5661248"/>
              <a:ext cx="873072"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789" name="直接连接符 85"/>
            <p:cNvCxnSpPr>
              <a:cxnSpLocks noChangeShapeType="1"/>
            </p:cNvCxnSpPr>
            <p:nvPr/>
          </p:nvCxnSpPr>
          <p:spPr bwMode="auto">
            <a:xfrm>
              <a:off x="5252739" y="5661248"/>
              <a:ext cx="873072"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790" name="直接连接符 17"/>
            <p:cNvCxnSpPr>
              <a:cxnSpLocks noChangeShapeType="1"/>
            </p:cNvCxnSpPr>
            <p:nvPr/>
          </p:nvCxnSpPr>
          <p:spPr bwMode="auto">
            <a:xfrm>
              <a:off x="3465235" y="3784972"/>
              <a:ext cx="0" cy="1876276"/>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791" name="直接连接符 88"/>
            <p:cNvCxnSpPr>
              <a:cxnSpLocks noChangeShapeType="1"/>
            </p:cNvCxnSpPr>
            <p:nvPr/>
          </p:nvCxnSpPr>
          <p:spPr bwMode="auto">
            <a:xfrm>
              <a:off x="4351011" y="3789040"/>
              <a:ext cx="0" cy="1876276"/>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792" name="直接连接符 89"/>
            <p:cNvCxnSpPr>
              <a:cxnSpLocks noChangeShapeType="1"/>
            </p:cNvCxnSpPr>
            <p:nvPr/>
          </p:nvCxnSpPr>
          <p:spPr bwMode="auto">
            <a:xfrm>
              <a:off x="5240507" y="3789040"/>
              <a:ext cx="0" cy="1876276"/>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793" name="直接连接符 90"/>
            <p:cNvCxnSpPr>
              <a:cxnSpLocks noChangeShapeType="1"/>
            </p:cNvCxnSpPr>
            <p:nvPr/>
          </p:nvCxnSpPr>
          <p:spPr bwMode="auto">
            <a:xfrm>
              <a:off x="6125811" y="3789040"/>
              <a:ext cx="0" cy="1876276"/>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17794" name="对象 4"/>
            <p:cNvGraphicFramePr>
              <a:graphicFrameLocks noChangeAspect="1"/>
            </p:cNvGraphicFramePr>
            <p:nvPr/>
          </p:nvGraphicFramePr>
          <p:xfrm>
            <a:off x="1188255" y="1533948"/>
            <a:ext cx="1274073" cy="795663"/>
          </p:xfrm>
          <a:graphic>
            <a:graphicData uri="http://schemas.openxmlformats.org/presentationml/2006/ole">
              <mc:AlternateContent xmlns:mc="http://schemas.openxmlformats.org/markup-compatibility/2006">
                <mc:Choice xmlns:v="urn:schemas-microsoft-com:vml" Requires="v">
                  <p:oleObj spid="_x0000_s118036" name="公式" r:id="rId3" imgW="748975" imgH="431613" progId="Equation.3">
                    <p:embed/>
                  </p:oleObj>
                </mc:Choice>
                <mc:Fallback>
                  <p:oleObj name="公式" r:id="rId3" imgW="748975" imgH="431613" progId="Equation.3">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255" y="1533948"/>
                          <a:ext cx="1274073" cy="7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7795" name="对象 18"/>
            <p:cNvGraphicFramePr>
              <a:graphicFrameLocks noChangeAspect="1"/>
            </p:cNvGraphicFramePr>
            <p:nvPr/>
          </p:nvGraphicFramePr>
          <p:xfrm>
            <a:off x="900251" y="2676243"/>
            <a:ext cx="1493251" cy="794718"/>
          </p:xfrm>
          <a:graphic>
            <a:graphicData uri="http://schemas.openxmlformats.org/presentationml/2006/ole">
              <mc:AlternateContent xmlns:mc="http://schemas.openxmlformats.org/markup-compatibility/2006">
                <mc:Choice xmlns:v="urn:schemas-microsoft-com:vml" Requires="v">
                  <p:oleObj spid="_x0000_s118037" name="公式" r:id="rId5" imgW="863225" imgH="431613" progId="Equation.3">
                    <p:embed/>
                  </p:oleObj>
                </mc:Choice>
                <mc:Fallback>
                  <p:oleObj name="公式" r:id="rId5" imgW="863225" imgH="431613" progId="Equation.3">
                    <p:embed/>
                    <p:pic>
                      <p:nvPicPr>
                        <p:cNvPr id="0" name="对象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251" y="2676243"/>
                          <a:ext cx="1493251" cy="79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96" name="Rectangle 55"/>
            <p:cNvSpPr>
              <a:spLocks noChangeArrowheads="1"/>
            </p:cNvSpPr>
            <p:nvPr/>
          </p:nvSpPr>
          <p:spPr bwMode="auto">
            <a:xfrm>
              <a:off x="2086411" y="1297705"/>
              <a:ext cx="685862" cy="572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rgbClr val="0000FF"/>
                  </a:solidFill>
                  <a:latin typeface="Times New Roman" panose="02020603050405020304" pitchFamily="18" charset="0"/>
                </a:rPr>
                <a:t>U</a:t>
              </a:r>
              <a:r>
                <a:rPr kumimoji="1" lang="en-US" altLang="zh-CN" sz="2000" b="1" baseline="-25000">
                  <a:solidFill>
                    <a:srgbClr val="0000FF"/>
                  </a:solidFill>
                  <a:latin typeface="Times New Roman" panose="02020603050405020304" pitchFamily="18" charset="0"/>
                </a:rPr>
                <a:t>Z</a:t>
              </a:r>
            </a:p>
          </p:txBody>
        </p:sp>
        <p:sp>
          <p:nvSpPr>
            <p:cNvPr id="117797" name="Rectangle 55"/>
            <p:cNvSpPr>
              <a:spLocks noChangeArrowheads="1"/>
            </p:cNvSpPr>
            <p:nvPr/>
          </p:nvSpPr>
          <p:spPr bwMode="auto">
            <a:xfrm>
              <a:off x="2086411" y="3530225"/>
              <a:ext cx="685862" cy="572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latin typeface="Times New Roman" panose="02020603050405020304" pitchFamily="18" charset="0"/>
                </a:rPr>
                <a:t>U</a:t>
              </a:r>
              <a:r>
                <a:rPr kumimoji="1" lang="en-US" altLang="zh-CN" sz="2000" b="1" baseline="-25000">
                  <a:latin typeface="Times New Roman" panose="02020603050405020304" pitchFamily="18" charset="0"/>
                </a:rPr>
                <a:t>Z</a:t>
              </a:r>
            </a:p>
          </p:txBody>
        </p:sp>
        <p:sp>
          <p:nvSpPr>
            <p:cNvPr id="117798" name="Rectangle 55"/>
            <p:cNvSpPr>
              <a:spLocks noChangeArrowheads="1"/>
            </p:cNvSpPr>
            <p:nvPr/>
          </p:nvSpPr>
          <p:spPr bwMode="auto">
            <a:xfrm>
              <a:off x="1980263" y="3140521"/>
              <a:ext cx="901885" cy="572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rgbClr val="0000FF"/>
                  </a:solidFill>
                  <a:latin typeface="Times New Roman" panose="02020603050405020304" pitchFamily="18" charset="0"/>
                </a:rPr>
                <a:t>-U</a:t>
              </a:r>
              <a:r>
                <a:rPr kumimoji="1" lang="en-US" altLang="zh-CN" sz="2000" b="1" baseline="-25000">
                  <a:solidFill>
                    <a:srgbClr val="0000FF"/>
                  </a:solidFill>
                  <a:latin typeface="Times New Roman" panose="02020603050405020304" pitchFamily="18" charset="0"/>
                </a:rPr>
                <a:t>Z</a:t>
              </a:r>
            </a:p>
          </p:txBody>
        </p:sp>
        <p:sp>
          <p:nvSpPr>
            <p:cNvPr id="117799" name="Rectangle 55"/>
            <p:cNvSpPr>
              <a:spLocks noChangeArrowheads="1"/>
            </p:cNvSpPr>
            <p:nvPr/>
          </p:nvSpPr>
          <p:spPr bwMode="auto">
            <a:xfrm>
              <a:off x="1895004" y="5341352"/>
              <a:ext cx="901885" cy="572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latin typeface="Times New Roman" panose="02020603050405020304" pitchFamily="18" charset="0"/>
                </a:rPr>
                <a:t>-U</a:t>
              </a:r>
              <a:r>
                <a:rPr kumimoji="1" lang="en-US" altLang="zh-CN" sz="2000" b="1" baseline="-25000">
                  <a:latin typeface="Times New Roman" panose="02020603050405020304" pitchFamily="18" charset="0"/>
                </a:rPr>
                <a:t>Z</a:t>
              </a:r>
            </a:p>
          </p:txBody>
        </p:sp>
      </p:grpSp>
    </p:spTree>
  </p:cSld>
  <p:clrMapOvr>
    <a:masterClrMapping/>
  </p:clrMapOvr>
  <p:transition spd="slow">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657B081-60EA-4C9C-AE7C-055C0A9A4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699542"/>
            <a:ext cx="7848872" cy="2113516"/>
          </a:xfrm>
          <a:prstGeom prst="rect">
            <a:avLst/>
          </a:prstGeom>
        </p:spPr>
      </p:pic>
      <p:pic>
        <p:nvPicPr>
          <p:cNvPr id="7" name="图片 6">
            <a:extLst>
              <a:ext uri="{FF2B5EF4-FFF2-40B4-BE49-F238E27FC236}">
                <a16:creationId xmlns:a16="http://schemas.microsoft.com/office/drawing/2014/main" id="{1120CA2E-FA42-4B73-9DEF-4F44F1A85F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3688" y="2859782"/>
            <a:ext cx="4968552" cy="1913515"/>
          </a:xfrm>
          <a:prstGeom prst="rect">
            <a:avLst/>
          </a:prstGeom>
        </p:spPr>
      </p:pic>
    </p:spTree>
    <p:extLst>
      <p:ext uri="{BB962C8B-B14F-4D97-AF65-F5344CB8AC3E}">
        <p14:creationId xmlns:p14="http://schemas.microsoft.com/office/powerpoint/2010/main" val="3583040024"/>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txBox="1">
            <a:spLocks noChangeArrowheads="1"/>
          </p:cNvSpPr>
          <p:nvPr/>
        </p:nvSpPr>
        <p:spPr bwMode="auto">
          <a:xfrm>
            <a:off x="395288" y="750888"/>
            <a:ext cx="670560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080CB8"/>
                </a:solidFill>
                <a:latin typeface="宋体" panose="02010600030101010101" pitchFamily="2" charset="-122"/>
                <a:ea typeface="Adobe 仿宋 Std R"/>
                <a:cs typeface="Adobe 仿宋 Std R"/>
              </a:rPr>
              <a:t>结点分析法三种情况</a:t>
            </a:r>
          </a:p>
        </p:txBody>
      </p:sp>
      <p:sp>
        <p:nvSpPr>
          <p:cNvPr id="22531" name="Rectangle 3"/>
          <p:cNvSpPr txBox="1">
            <a:spLocks noChangeArrowheads="1"/>
          </p:cNvSpPr>
          <p:nvPr/>
        </p:nvSpPr>
        <p:spPr bwMode="auto">
          <a:xfrm>
            <a:off x="685800" y="1419225"/>
            <a:ext cx="792480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kumimoji="1" lang="en-US" altLang="zh-CN" sz="2600" b="1">
                <a:solidFill>
                  <a:srgbClr val="C00000"/>
                </a:solidFill>
                <a:ea typeface="Arial Unicode MS" panose="020B0604020202020204" pitchFamily="34" charset="-122"/>
                <a:cs typeface="Arial Unicode MS" panose="020B0604020202020204" pitchFamily="34" charset="-122"/>
              </a:rPr>
              <a:t>1. </a:t>
            </a:r>
            <a:r>
              <a:rPr kumimoji="1" lang="zh-CN" altLang="en-US" sz="2600" b="1">
                <a:solidFill>
                  <a:srgbClr val="C00000"/>
                </a:solidFill>
                <a:ea typeface="Arial Unicode MS" panose="020B0604020202020204" pitchFamily="34" charset="-122"/>
                <a:cs typeface="Arial Unicode MS" panose="020B0604020202020204" pitchFamily="34" charset="-122"/>
              </a:rPr>
              <a:t>电路中只有电流源，没有电压源</a:t>
            </a:r>
          </a:p>
          <a:p>
            <a:pPr eaLnBrk="1" hangingPunct="1">
              <a:spcBef>
                <a:spcPct val="20000"/>
              </a:spcBef>
            </a:pPr>
            <a:r>
              <a:rPr kumimoji="1" lang="en-US" altLang="zh-CN" sz="2600" b="1">
                <a:solidFill>
                  <a:srgbClr val="C00000"/>
                </a:solidFill>
                <a:ea typeface="Arial Unicode MS" panose="020B0604020202020204" pitchFamily="34" charset="-122"/>
                <a:cs typeface="Arial Unicode MS" panose="020B0604020202020204" pitchFamily="34" charset="-122"/>
              </a:rPr>
              <a:t>2. </a:t>
            </a:r>
            <a:r>
              <a:rPr kumimoji="1" lang="zh-CN" altLang="en-US" sz="2600" b="1">
                <a:solidFill>
                  <a:srgbClr val="C00000"/>
                </a:solidFill>
                <a:ea typeface="Arial Unicode MS" panose="020B0604020202020204" pitchFamily="34" charset="-122"/>
                <a:cs typeface="Arial Unicode MS" panose="020B0604020202020204" pitchFamily="34" charset="-122"/>
              </a:rPr>
              <a:t>电路中有电压源，但正好一端为参考端</a:t>
            </a:r>
          </a:p>
          <a:p>
            <a:pPr eaLnBrk="1" hangingPunct="1">
              <a:spcBef>
                <a:spcPct val="20000"/>
              </a:spcBef>
            </a:pPr>
            <a:r>
              <a:rPr kumimoji="1" lang="en-US" altLang="zh-CN" sz="2600" b="1">
                <a:solidFill>
                  <a:srgbClr val="C00000"/>
                </a:solidFill>
                <a:ea typeface="Arial Unicode MS" panose="020B0604020202020204" pitchFamily="34" charset="-122"/>
                <a:cs typeface="Arial Unicode MS" panose="020B0604020202020204" pitchFamily="34" charset="-122"/>
              </a:rPr>
              <a:t>3. </a:t>
            </a:r>
            <a:r>
              <a:rPr kumimoji="1" lang="zh-CN" altLang="en-US" sz="2600" b="1">
                <a:solidFill>
                  <a:srgbClr val="C00000"/>
                </a:solidFill>
                <a:ea typeface="Arial Unicode MS" panose="020B0604020202020204" pitchFamily="34" charset="-122"/>
                <a:cs typeface="Arial Unicode MS" panose="020B0604020202020204" pitchFamily="34" charset="-122"/>
              </a:rPr>
              <a:t>电路中有电压源，两端都不为参考端</a:t>
            </a:r>
          </a:p>
          <a:p>
            <a:pPr eaLnBrk="1" hangingPunct="1">
              <a:spcBef>
                <a:spcPct val="20000"/>
              </a:spcBef>
            </a:pPr>
            <a:r>
              <a:rPr kumimoji="1" lang="zh-CN" altLang="en-US" sz="2600" b="1">
                <a:ea typeface="Arial Unicode MS" panose="020B0604020202020204" pitchFamily="34" charset="-122"/>
                <a:cs typeface="Arial Unicode MS" panose="020B0604020202020204" pitchFamily="34" charset="-122"/>
              </a:rPr>
              <a:t>      </a:t>
            </a:r>
            <a:r>
              <a:rPr kumimoji="1" lang="en-US" altLang="zh-CN" sz="2600" b="1">
                <a:ea typeface="Arial Unicode MS" panose="020B0604020202020204" pitchFamily="34" charset="-122"/>
                <a:cs typeface="Arial Unicode MS" panose="020B0604020202020204" pitchFamily="34" charset="-122"/>
              </a:rPr>
              <a:t>a. </a:t>
            </a:r>
            <a:r>
              <a:rPr kumimoji="1" lang="zh-CN" altLang="en-US" sz="2600" b="1">
                <a:ea typeface="Arial Unicode MS" panose="020B0604020202020204" pitchFamily="34" charset="-122"/>
                <a:cs typeface="Arial Unicode MS" panose="020B0604020202020204" pitchFamily="34" charset="-122"/>
              </a:rPr>
              <a:t>电压源正好与某电阻串联</a:t>
            </a:r>
          </a:p>
          <a:p>
            <a:pPr eaLnBrk="1" hangingPunct="1">
              <a:spcBef>
                <a:spcPct val="20000"/>
              </a:spcBef>
            </a:pPr>
            <a:r>
              <a:rPr kumimoji="1" lang="zh-CN" altLang="en-US" sz="2600" b="1">
                <a:ea typeface="Arial Unicode MS" panose="020B0604020202020204" pitchFamily="34" charset="-122"/>
                <a:cs typeface="Arial Unicode MS" panose="020B0604020202020204" pitchFamily="34" charset="-122"/>
              </a:rPr>
              <a:t>      </a:t>
            </a:r>
            <a:r>
              <a:rPr kumimoji="1" lang="en-US" altLang="zh-CN" sz="2600" b="1">
                <a:ea typeface="Arial Unicode MS" panose="020B0604020202020204" pitchFamily="34" charset="-122"/>
                <a:cs typeface="Arial Unicode MS" panose="020B0604020202020204" pitchFamily="34" charset="-122"/>
              </a:rPr>
              <a:t>b.</a:t>
            </a:r>
            <a:r>
              <a:rPr kumimoji="1" lang="zh-CN" altLang="en-US" sz="2600" b="1">
                <a:ea typeface="Arial Unicode MS" panose="020B0604020202020204" pitchFamily="34" charset="-122"/>
                <a:cs typeface="Arial Unicode MS" panose="020B0604020202020204" pitchFamily="34" charset="-122"/>
              </a:rPr>
              <a:t>电压源不与某电阻串联</a:t>
            </a:r>
          </a:p>
        </p:txBody>
      </p:sp>
      <p:sp>
        <p:nvSpPr>
          <p:cNvPr id="4" name="矩形 3">
            <a:extLst>
              <a:ext uri="{FF2B5EF4-FFF2-40B4-BE49-F238E27FC236}">
                <a16:creationId xmlns:a16="http://schemas.microsoft.com/office/drawing/2014/main" id="{5B764E4A-EC15-48F1-8BB8-0D4BD5732B77}"/>
              </a:ext>
            </a:extLst>
          </p:cNvPr>
          <p:cNvSpPr/>
          <p:nvPr/>
        </p:nvSpPr>
        <p:spPr>
          <a:xfrm>
            <a:off x="5436096" y="3867894"/>
            <a:ext cx="2499402" cy="784830"/>
          </a:xfrm>
          <a:prstGeom prst="rect">
            <a:avLst/>
          </a:prstGeom>
        </p:spPr>
        <p:txBody>
          <a:bodyPr wrap="none">
            <a:spAutoFit/>
          </a:bodyPr>
          <a:lstStyle/>
          <a:p>
            <a:r>
              <a:rPr kumimoji="1" lang="zh-CN" altLang="en-US" sz="4500" b="1" u="dashHeavy" dirty="0">
                <a:solidFill>
                  <a:srgbClr val="C00000"/>
                </a:solidFill>
                <a:latin typeface="黑体" panose="02010609060101010101" pitchFamily="49" charset="-122"/>
                <a:ea typeface="黑体" panose="02010609060101010101" pitchFamily="49" charset="-122"/>
              </a:rPr>
              <a:t>要灵活！</a:t>
            </a:r>
            <a:endParaRPr lang="zh-CN" altLang="en-US" sz="4500" b="1" u="dashHeavy" dirty="0">
              <a:solidFill>
                <a:srgbClr val="C00000"/>
              </a:solidFill>
              <a:latin typeface="黑体" panose="02010609060101010101" pitchFamily="49" charset="-122"/>
              <a:ea typeface="黑体" panose="02010609060101010101" pitchFamily="49" charset="-122"/>
            </a:endParaRPr>
          </a:p>
        </p:txBody>
      </p:sp>
      <p:sp>
        <p:nvSpPr>
          <p:cNvPr id="2" name="星形: 五角 1">
            <a:extLst>
              <a:ext uri="{FF2B5EF4-FFF2-40B4-BE49-F238E27FC236}">
                <a16:creationId xmlns:a16="http://schemas.microsoft.com/office/drawing/2014/main" id="{CFA6F425-DEA5-4B21-8F32-B38F04CA39E4}"/>
              </a:ext>
            </a:extLst>
          </p:cNvPr>
          <p:cNvSpPr/>
          <p:nvPr/>
        </p:nvSpPr>
        <p:spPr>
          <a:xfrm>
            <a:off x="4438588" y="3802080"/>
            <a:ext cx="936104" cy="936104"/>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EA167AA-BEEC-408A-AAC7-CBC2B6FBE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699542"/>
            <a:ext cx="6984776" cy="4245334"/>
          </a:xfrm>
          <a:prstGeom prst="rect">
            <a:avLst/>
          </a:prstGeom>
        </p:spPr>
      </p:pic>
    </p:spTree>
    <p:extLst>
      <p:ext uri="{BB962C8B-B14F-4D97-AF65-F5344CB8AC3E}">
        <p14:creationId xmlns:p14="http://schemas.microsoft.com/office/powerpoint/2010/main" val="985506034"/>
      </p:ext>
    </p:extLst>
  </p:cSld>
  <p:clrMapOvr>
    <a:masterClrMapping/>
  </p:clrMapOvr>
  <p:transition spd="slow">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F26C0A0-D449-4FEE-B66E-5BF58D125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627534"/>
            <a:ext cx="6624736" cy="1991668"/>
          </a:xfrm>
          <a:prstGeom prst="rect">
            <a:avLst/>
          </a:prstGeom>
        </p:spPr>
      </p:pic>
      <p:pic>
        <p:nvPicPr>
          <p:cNvPr id="7" name="图片 6">
            <a:extLst>
              <a:ext uri="{FF2B5EF4-FFF2-40B4-BE49-F238E27FC236}">
                <a16:creationId xmlns:a16="http://schemas.microsoft.com/office/drawing/2014/main" id="{89EADC17-65A8-4C41-B22E-C94A783A29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599" y="2715766"/>
            <a:ext cx="3158865" cy="1944216"/>
          </a:xfrm>
          <a:prstGeom prst="rect">
            <a:avLst/>
          </a:prstGeom>
        </p:spPr>
      </p:pic>
    </p:spTree>
    <p:extLst>
      <p:ext uri="{BB962C8B-B14F-4D97-AF65-F5344CB8AC3E}">
        <p14:creationId xmlns:p14="http://schemas.microsoft.com/office/powerpoint/2010/main" val="3166014404"/>
      </p:ext>
    </p:extLst>
  </p:cSld>
  <p:clrMapOvr>
    <a:masterClrMapping/>
  </p:clrMapOvr>
  <p:transition spd="slow">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C693598-2EDF-4AA3-985F-CD5E774D0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059582"/>
            <a:ext cx="2747983" cy="2009790"/>
          </a:xfrm>
          <a:prstGeom prst="rect">
            <a:avLst/>
          </a:prstGeom>
        </p:spPr>
      </p:pic>
      <p:pic>
        <p:nvPicPr>
          <p:cNvPr id="7" name="图片 6">
            <a:extLst>
              <a:ext uri="{FF2B5EF4-FFF2-40B4-BE49-F238E27FC236}">
                <a16:creationId xmlns:a16="http://schemas.microsoft.com/office/drawing/2014/main" id="{FEE24C13-D19E-44D7-BF47-42E9A62C2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952" y="1210022"/>
            <a:ext cx="3992106" cy="1577752"/>
          </a:xfrm>
          <a:prstGeom prst="rect">
            <a:avLst/>
          </a:prstGeom>
        </p:spPr>
      </p:pic>
      <p:pic>
        <p:nvPicPr>
          <p:cNvPr id="9" name="图片 8">
            <a:extLst>
              <a:ext uri="{FF2B5EF4-FFF2-40B4-BE49-F238E27FC236}">
                <a16:creationId xmlns:a16="http://schemas.microsoft.com/office/drawing/2014/main" id="{AC037448-B86A-43A3-AED0-B3EFE082A5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616" y="3435846"/>
            <a:ext cx="2571769" cy="857256"/>
          </a:xfrm>
          <a:prstGeom prst="rect">
            <a:avLst/>
          </a:prstGeom>
        </p:spPr>
      </p:pic>
      <p:pic>
        <p:nvPicPr>
          <p:cNvPr id="11" name="图片 10">
            <a:extLst>
              <a:ext uri="{FF2B5EF4-FFF2-40B4-BE49-F238E27FC236}">
                <a16:creationId xmlns:a16="http://schemas.microsoft.com/office/drawing/2014/main" id="{8D60AE77-C23D-4FF0-BF69-5E2B28C674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4837" y="3465496"/>
            <a:ext cx="1566874" cy="795343"/>
          </a:xfrm>
          <a:prstGeom prst="rect">
            <a:avLst/>
          </a:prstGeom>
        </p:spPr>
      </p:pic>
    </p:spTree>
    <p:extLst>
      <p:ext uri="{BB962C8B-B14F-4D97-AF65-F5344CB8AC3E}">
        <p14:creationId xmlns:p14="http://schemas.microsoft.com/office/powerpoint/2010/main" val="2627106846"/>
      </p:ext>
    </p:extLst>
  </p:cSld>
  <p:clrMapOvr>
    <a:masterClrMapping/>
  </p:clrMapOvr>
  <p:transition spd="slow">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7D8946-220C-4A55-BE76-57016FAC49E0}"/>
              </a:ext>
            </a:extLst>
          </p:cNvPr>
          <p:cNvSpPr>
            <a:spLocks noGrp="1"/>
          </p:cNvSpPr>
          <p:nvPr>
            <p:ph type="title"/>
          </p:nvPr>
        </p:nvSpPr>
        <p:spPr>
          <a:xfrm>
            <a:off x="611560" y="987574"/>
            <a:ext cx="8229600" cy="936104"/>
          </a:xfrm>
        </p:spPr>
        <p:txBody>
          <a:bodyPr/>
          <a:lstStyle/>
          <a:p>
            <a:pPr algn="ctr"/>
            <a:r>
              <a:rPr lang="zh-CN" altLang="en-US" sz="4500" dirty="0"/>
              <a:t>补充</a:t>
            </a:r>
          </a:p>
        </p:txBody>
      </p:sp>
      <p:sp>
        <p:nvSpPr>
          <p:cNvPr id="3" name="内容占位符 2">
            <a:extLst>
              <a:ext uri="{FF2B5EF4-FFF2-40B4-BE49-F238E27FC236}">
                <a16:creationId xmlns:a16="http://schemas.microsoft.com/office/drawing/2014/main" id="{22D566DF-BBF5-44E8-AFD2-57181DFE563E}"/>
              </a:ext>
            </a:extLst>
          </p:cNvPr>
          <p:cNvSpPr>
            <a:spLocks noGrp="1"/>
          </p:cNvSpPr>
          <p:nvPr>
            <p:ph idx="1"/>
          </p:nvPr>
        </p:nvSpPr>
        <p:spPr>
          <a:xfrm>
            <a:off x="539552" y="2069655"/>
            <a:ext cx="8229600" cy="2094483"/>
          </a:xfrm>
        </p:spPr>
        <p:txBody>
          <a:bodyPr/>
          <a:lstStyle/>
          <a:p>
            <a:r>
              <a:rPr lang="en-US" altLang="zh-CN" dirty="0"/>
              <a:t>1</a:t>
            </a:r>
            <a:r>
              <a:rPr lang="zh-CN" altLang="en-US" dirty="0"/>
              <a:t>）最大功率传输定理；</a:t>
            </a:r>
            <a:endParaRPr lang="en-US" altLang="zh-CN" dirty="0"/>
          </a:p>
          <a:p>
            <a:r>
              <a:rPr lang="en-US" altLang="zh-CN" dirty="0"/>
              <a:t>2</a:t>
            </a:r>
            <a:r>
              <a:rPr lang="zh-CN" altLang="en-US" dirty="0"/>
              <a:t>）复阻抗时的共轭匹配；</a:t>
            </a:r>
          </a:p>
        </p:txBody>
      </p:sp>
    </p:spTree>
    <p:extLst>
      <p:ext uri="{BB962C8B-B14F-4D97-AF65-F5344CB8AC3E}">
        <p14:creationId xmlns:p14="http://schemas.microsoft.com/office/powerpoint/2010/main" val="4128298932"/>
      </p:ext>
    </p:extLst>
  </p:cSld>
  <p:clrMapOvr>
    <a:masterClrMapping/>
  </p:clrMapOvr>
  <p:transition spd="slow">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81FFFB4D-2DEC-4A47-A7B2-9CC2112B8569}"/>
              </a:ext>
            </a:extLst>
          </p:cNvPr>
          <p:cNvSpPr>
            <a:spLocks noChangeArrowheads="1"/>
          </p:cNvSpPr>
          <p:nvPr/>
        </p:nvSpPr>
        <p:spPr bwMode="auto">
          <a:xfrm>
            <a:off x="143000" y="1923678"/>
            <a:ext cx="9001000" cy="10156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6000" b="1" dirty="0">
                <a:solidFill>
                  <a:srgbClr val="FF0000"/>
                </a:solidFill>
                <a:latin typeface="黑体" pitchFamily="49" charset="-122"/>
                <a:ea typeface="黑体" pitchFamily="49" charset="-122"/>
              </a:rPr>
              <a:t>祝同学们考试顺利且愉快！</a:t>
            </a:r>
          </a:p>
        </p:txBody>
      </p:sp>
    </p:spTree>
    <p:extLst>
      <p:ext uri="{BB962C8B-B14F-4D97-AF65-F5344CB8AC3E}">
        <p14:creationId xmlns:p14="http://schemas.microsoft.com/office/powerpoint/2010/main" val="21043025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uestc_new">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uestc_new</Template>
  <TotalTime>4781</TotalTime>
  <Words>2987</Words>
  <Application>Microsoft Office PowerPoint</Application>
  <PresentationFormat>全屏显示(16:9)</PresentationFormat>
  <Paragraphs>867</Paragraphs>
  <Slides>94</Slides>
  <Notes>1</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94</vt:i4>
      </vt:variant>
    </vt:vector>
  </HeadingPairs>
  <TitlesOfParts>
    <vt:vector size="114" baseType="lpstr">
      <vt:lpstr>仿宋_GB2312</vt:lpstr>
      <vt:lpstr>黑体</vt:lpstr>
      <vt:lpstr>华文楷体</vt:lpstr>
      <vt:lpstr>华文行楷</vt:lpstr>
      <vt:lpstr>楷体</vt:lpstr>
      <vt:lpstr>楷体_GB2312</vt:lpstr>
      <vt:lpstr>宋体</vt:lpstr>
      <vt:lpstr>微软雅黑</vt:lpstr>
      <vt:lpstr>新宋体</vt:lpstr>
      <vt:lpstr>Arial</vt:lpstr>
      <vt:lpstr>Calibri</vt:lpstr>
      <vt:lpstr>Cambria Math</vt:lpstr>
      <vt:lpstr>Symbol</vt:lpstr>
      <vt:lpstr>Times New Roman</vt:lpstr>
      <vt:lpstr>Wingdings</vt:lpstr>
      <vt:lpstr>uestc_new</vt:lpstr>
      <vt:lpstr>公式</vt:lpstr>
      <vt:lpstr>Equation</vt:lpstr>
      <vt:lpstr>位图图像</vt:lpstr>
      <vt:lpstr>Photo Editor 照片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求R0，（Z0）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1.两种实用放大电路</vt:lpstr>
      <vt:lpstr>PowerPoint 演示文稿</vt:lpstr>
      <vt:lpstr>2. 放大电路的分析方法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补充</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ztl_lf@163.com</cp:lastModifiedBy>
  <cp:revision>600</cp:revision>
  <dcterms:created xsi:type="dcterms:W3CDTF">2014-09-23T06:47:19Z</dcterms:created>
  <dcterms:modified xsi:type="dcterms:W3CDTF">2024-06-17T00:19:45Z</dcterms:modified>
</cp:coreProperties>
</file>